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96" r:id="rId3"/>
    <p:sldId id="310" r:id="rId4"/>
    <p:sldId id="323" r:id="rId5"/>
    <p:sldId id="324" r:id="rId6"/>
    <p:sldId id="325" r:id="rId7"/>
    <p:sldId id="326" r:id="rId8"/>
    <p:sldId id="327" r:id="rId9"/>
    <p:sldId id="328" r:id="rId10"/>
    <p:sldId id="329" r:id="rId11"/>
    <p:sldId id="330" r:id="rId12"/>
    <p:sldId id="331" r:id="rId13"/>
    <p:sldId id="332" r:id="rId1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3399FF"/>
    <a:srgbClr val="FFCCFF"/>
    <a:srgbClr val="FF6699"/>
    <a:srgbClr val="0099CC"/>
    <a:srgbClr val="66CCFF"/>
    <a:srgbClr val="66FF66"/>
    <a:srgbClr val="CCFFCC"/>
    <a:srgbClr val="FF99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55581" autoAdjust="0"/>
  </p:normalViewPr>
  <p:slideViewPr>
    <p:cSldViewPr snapToGrid="0">
      <p:cViewPr varScale="1">
        <p:scale>
          <a:sx n="61" d="100"/>
          <a:sy n="61" d="100"/>
        </p:scale>
        <p:origin x="240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94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教員0010279" userId="7661d169-fd6c-4b8f-a049-a0a92c2ad0dd" providerId="ADAL" clId="{43F6A945-D454-498C-8733-E180F3E4FB15}"/>
    <pc:docChg chg="delSld">
      <pc:chgData name="教員0010279" userId="7661d169-fd6c-4b8f-a049-a0a92c2ad0dd" providerId="ADAL" clId="{43F6A945-D454-498C-8733-E180F3E4FB15}" dt="2020-10-11T14:21:03.542" v="0" actId="47"/>
      <pc:docMkLst>
        <pc:docMk/>
      </pc:docMkLst>
      <pc:sldChg chg="del">
        <pc:chgData name="教員0010279" userId="7661d169-fd6c-4b8f-a049-a0a92c2ad0dd" providerId="ADAL" clId="{43F6A945-D454-498C-8733-E180F3E4FB15}" dt="2020-10-11T14:21:03.542" v="0" actId="47"/>
        <pc:sldMkLst>
          <pc:docMk/>
          <pc:sldMk cId="289745117" sldId="316"/>
        </pc:sldMkLst>
      </pc:sldChg>
      <pc:sldChg chg="del">
        <pc:chgData name="教員0010279" userId="7661d169-fd6c-4b8f-a049-a0a92c2ad0dd" providerId="ADAL" clId="{43F6A945-D454-498C-8733-E180F3E4FB15}" dt="2020-10-11T14:21:03.542" v="0" actId="47"/>
        <pc:sldMkLst>
          <pc:docMk/>
          <pc:sldMk cId="3372444108" sldId="324"/>
        </pc:sldMkLst>
      </pc:sldChg>
      <pc:sldChg chg="del">
        <pc:chgData name="教員0010279" userId="7661d169-fd6c-4b8f-a049-a0a92c2ad0dd" providerId="ADAL" clId="{43F6A945-D454-498C-8733-E180F3E4FB15}" dt="2020-10-11T14:21:03.542" v="0" actId="47"/>
        <pc:sldMkLst>
          <pc:docMk/>
          <pc:sldMk cId="410614587" sldId="326"/>
        </pc:sldMkLst>
      </pc:sldChg>
      <pc:sldChg chg="del">
        <pc:chgData name="教員0010279" userId="7661d169-fd6c-4b8f-a049-a0a92c2ad0dd" providerId="ADAL" clId="{43F6A945-D454-498C-8733-E180F3E4FB15}" dt="2020-10-11T14:21:03.542" v="0" actId="47"/>
        <pc:sldMkLst>
          <pc:docMk/>
          <pc:sldMk cId="2589846944" sldId="327"/>
        </pc:sldMkLst>
      </pc:sldChg>
      <pc:sldChg chg="del">
        <pc:chgData name="教員0010279" userId="7661d169-fd6c-4b8f-a049-a0a92c2ad0dd" providerId="ADAL" clId="{43F6A945-D454-498C-8733-E180F3E4FB15}" dt="2020-10-11T14:21:03.542" v="0" actId="47"/>
        <pc:sldMkLst>
          <pc:docMk/>
          <pc:sldMk cId="3128073401" sldId="329"/>
        </pc:sldMkLst>
      </pc:sldChg>
      <pc:sldChg chg="del">
        <pc:chgData name="教員0010279" userId="7661d169-fd6c-4b8f-a049-a0a92c2ad0dd" providerId="ADAL" clId="{43F6A945-D454-498C-8733-E180F3E4FB15}" dt="2020-10-11T14:21:03.542" v="0" actId="47"/>
        <pc:sldMkLst>
          <pc:docMk/>
          <pc:sldMk cId="3245240393" sldId="330"/>
        </pc:sldMkLst>
      </pc:sldChg>
      <pc:sldChg chg="del">
        <pc:chgData name="教員0010279" userId="7661d169-fd6c-4b8f-a049-a0a92c2ad0dd" providerId="ADAL" clId="{43F6A945-D454-498C-8733-E180F3E4FB15}" dt="2020-10-11T14:21:03.542" v="0" actId="47"/>
        <pc:sldMkLst>
          <pc:docMk/>
          <pc:sldMk cId="2009110849" sldId="331"/>
        </pc:sldMkLst>
      </pc:sldChg>
      <pc:sldChg chg="del">
        <pc:chgData name="教員0010279" userId="7661d169-fd6c-4b8f-a049-a0a92c2ad0dd" providerId="ADAL" clId="{43F6A945-D454-498C-8733-E180F3E4FB15}" dt="2020-10-11T14:21:03.542" v="0" actId="47"/>
        <pc:sldMkLst>
          <pc:docMk/>
          <pc:sldMk cId="1667411708" sldId="332"/>
        </pc:sldMkLst>
      </pc:sldChg>
      <pc:sldChg chg="del">
        <pc:chgData name="教員0010279" userId="7661d169-fd6c-4b8f-a049-a0a92c2ad0dd" providerId="ADAL" clId="{43F6A945-D454-498C-8733-E180F3E4FB15}" dt="2020-10-11T14:21:03.542" v="0" actId="47"/>
        <pc:sldMkLst>
          <pc:docMk/>
          <pc:sldMk cId="3587153354" sldId="333"/>
        </pc:sldMkLst>
      </pc:sldChg>
    </pc:docChg>
  </pc:docChgLst>
  <pc:docChgLst>
    <pc:chgData name="小峯 惣太" userId="f94980a93f24b3c0" providerId="LiveId" clId="{3C8D0DEC-3B82-4BA6-AADA-9039BB5A8E39}"/>
    <pc:docChg chg="delSld">
      <pc:chgData name="小峯 惣太" userId="f94980a93f24b3c0" providerId="LiveId" clId="{3C8D0DEC-3B82-4BA6-AADA-9039BB5A8E39}" dt="2020-08-04T13:09:26.825" v="3" actId="47"/>
      <pc:docMkLst>
        <pc:docMk/>
      </pc:docMkLst>
      <pc:sldChg chg="del">
        <pc:chgData name="小峯 惣太" userId="f94980a93f24b3c0" providerId="LiveId" clId="{3C8D0DEC-3B82-4BA6-AADA-9039BB5A8E39}" dt="2020-08-04T13:09:26.825" v="3" actId="47"/>
        <pc:sldMkLst>
          <pc:docMk/>
          <pc:sldMk cId="3490758389" sldId="308"/>
        </pc:sldMkLst>
      </pc:sldChg>
      <pc:sldChg chg="del">
        <pc:chgData name="小峯 惣太" userId="f94980a93f24b3c0" providerId="LiveId" clId="{3C8D0DEC-3B82-4BA6-AADA-9039BB5A8E39}" dt="2020-08-04T13:09:24.191" v="0" actId="47"/>
        <pc:sldMkLst>
          <pc:docMk/>
          <pc:sldMk cId="3920031513" sldId="321"/>
        </pc:sldMkLst>
      </pc:sldChg>
      <pc:sldChg chg="del">
        <pc:chgData name="小峯 惣太" userId="f94980a93f24b3c0" providerId="LiveId" clId="{3C8D0DEC-3B82-4BA6-AADA-9039BB5A8E39}" dt="2020-08-04T13:09:25.889" v="2" actId="47"/>
        <pc:sldMkLst>
          <pc:docMk/>
          <pc:sldMk cId="1204561346" sldId="322"/>
        </pc:sldMkLst>
      </pc:sldChg>
      <pc:sldChg chg="del">
        <pc:chgData name="小峯 惣太" userId="f94980a93f24b3c0" providerId="LiveId" clId="{3C8D0DEC-3B82-4BA6-AADA-9039BB5A8E39}" dt="2020-08-04T13:09:25.113" v="1" actId="47"/>
        <pc:sldMkLst>
          <pc:docMk/>
          <pc:sldMk cId="233390332" sldId="3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4902"/>
          </a:xfrm>
          <a:prstGeom prst="rect">
            <a:avLst/>
          </a:prstGeom>
        </p:spPr>
        <p:txBody>
          <a:bodyPr vert="horz" lIns="90727" tIns="45363" rIns="90727" bIns="4536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4902"/>
          </a:xfrm>
          <a:prstGeom prst="rect">
            <a:avLst/>
          </a:prstGeom>
        </p:spPr>
        <p:txBody>
          <a:bodyPr vert="horz" lIns="90727" tIns="45363" rIns="90727" bIns="45363" rtlCol="0"/>
          <a:lstStyle>
            <a:lvl1pPr algn="r">
              <a:defRPr sz="1200"/>
            </a:lvl1pPr>
          </a:lstStyle>
          <a:p>
            <a:fld id="{20E8B5C7-1C73-491D-9DCE-27139E349813}" type="datetimeFigureOut">
              <a:rPr kumimoji="1" lang="ja-JP" altLang="en-US" smtClean="0"/>
              <a:t>2021/3/15</a:t>
            </a:fld>
            <a:endParaRPr kumimoji="1" lang="ja-JP" altLang="en-US"/>
          </a:p>
        </p:txBody>
      </p:sp>
      <p:sp>
        <p:nvSpPr>
          <p:cNvPr id="4" name="フッター プレースホルダー 3"/>
          <p:cNvSpPr>
            <a:spLocks noGrp="1"/>
          </p:cNvSpPr>
          <p:nvPr>
            <p:ph type="ftr" sz="quarter" idx="2"/>
          </p:nvPr>
        </p:nvSpPr>
        <p:spPr>
          <a:xfrm>
            <a:off x="0" y="9371411"/>
            <a:ext cx="2918831" cy="494902"/>
          </a:xfrm>
          <a:prstGeom prst="rect">
            <a:avLst/>
          </a:prstGeom>
        </p:spPr>
        <p:txBody>
          <a:bodyPr vert="horz" lIns="90727" tIns="45363" rIns="90727" bIns="4536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411"/>
            <a:ext cx="2918831" cy="494902"/>
          </a:xfrm>
          <a:prstGeom prst="rect">
            <a:avLst/>
          </a:prstGeom>
        </p:spPr>
        <p:txBody>
          <a:bodyPr vert="horz" lIns="90727" tIns="45363" rIns="90727" bIns="45363" rtlCol="0" anchor="b"/>
          <a:lstStyle>
            <a:lvl1pPr algn="r">
              <a:defRPr sz="1200"/>
            </a:lvl1pPr>
          </a:lstStyle>
          <a:p>
            <a:fld id="{5B8E34D6-0396-4B44-B15A-C510F24D2EF1}" type="slidenum">
              <a:rPr kumimoji="1" lang="ja-JP" altLang="en-US" smtClean="0"/>
              <a:t>‹#›</a:t>
            </a:fld>
            <a:endParaRPr kumimoji="1" lang="ja-JP" altLang="en-US"/>
          </a:p>
        </p:txBody>
      </p:sp>
    </p:spTree>
    <p:extLst>
      <p:ext uri="{BB962C8B-B14F-4D97-AF65-F5344CB8AC3E}">
        <p14:creationId xmlns:p14="http://schemas.microsoft.com/office/powerpoint/2010/main" val="3111834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4902"/>
          </a:xfrm>
          <a:prstGeom prst="rect">
            <a:avLst/>
          </a:prstGeom>
        </p:spPr>
        <p:txBody>
          <a:bodyPr vert="horz" lIns="90727" tIns="45363" rIns="90727" bIns="4536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4902"/>
          </a:xfrm>
          <a:prstGeom prst="rect">
            <a:avLst/>
          </a:prstGeom>
        </p:spPr>
        <p:txBody>
          <a:bodyPr vert="horz" lIns="90727" tIns="45363" rIns="90727" bIns="45363" rtlCol="0"/>
          <a:lstStyle>
            <a:lvl1pPr algn="r">
              <a:defRPr sz="1200"/>
            </a:lvl1pPr>
          </a:lstStyle>
          <a:p>
            <a:fld id="{5197908F-707C-46DF-B161-CEEF1E621E4F}" type="datetimeFigureOut">
              <a:rPr kumimoji="1" lang="ja-JP" altLang="en-US" smtClean="0"/>
              <a:t>2021/3/15</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727" tIns="45363" rIns="90727" bIns="45363" rtlCol="0" anchor="ctr"/>
          <a:lstStyle/>
          <a:p>
            <a:endParaRPr lang="ja-JP" altLang="en-US"/>
          </a:p>
        </p:txBody>
      </p:sp>
      <p:sp>
        <p:nvSpPr>
          <p:cNvPr id="5" name="ノート プレースホルダー 4"/>
          <p:cNvSpPr>
            <a:spLocks noGrp="1"/>
          </p:cNvSpPr>
          <p:nvPr>
            <p:ph type="body" sz="quarter" idx="3"/>
          </p:nvPr>
        </p:nvSpPr>
        <p:spPr>
          <a:xfrm>
            <a:off x="673577" y="4747569"/>
            <a:ext cx="5388610" cy="3886249"/>
          </a:xfrm>
          <a:prstGeom prst="rect">
            <a:avLst/>
          </a:prstGeom>
        </p:spPr>
        <p:txBody>
          <a:bodyPr vert="horz" lIns="90727" tIns="45363" rIns="90727" bIns="4536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411"/>
            <a:ext cx="2918831" cy="494902"/>
          </a:xfrm>
          <a:prstGeom prst="rect">
            <a:avLst/>
          </a:prstGeom>
        </p:spPr>
        <p:txBody>
          <a:bodyPr vert="horz" lIns="90727" tIns="45363" rIns="90727" bIns="4536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411"/>
            <a:ext cx="2918831" cy="494902"/>
          </a:xfrm>
          <a:prstGeom prst="rect">
            <a:avLst/>
          </a:prstGeom>
        </p:spPr>
        <p:txBody>
          <a:bodyPr vert="horz" lIns="90727" tIns="45363" rIns="90727" bIns="45363" rtlCol="0" anchor="b"/>
          <a:lstStyle>
            <a:lvl1pPr algn="r">
              <a:defRPr sz="1200"/>
            </a:lvl1pPr>
          </a:lstStyle>
          <a:p>
            <a:fld id="{90862CF7-E58E-441D-9200-9B3FE0BF997A}" type="slidenum">
              <a:rPr kumimoji="1" lang="ja-JP" altLang="en-US" smtClean="0"/>
              <a:t>‹#›</a:t>
            </a:fld>
            <a:endParaRPr kumimoji="1" lang="ja-JP" altLang="en-US"/>
          </a:p>
        </p:txBody>
      </p:sp>
    </p:spTree>
    <p:extLst>
      <p:ext uri="{BB962C8B-B14F-4D97-AF65-F5344CB8AC3E}">
        <p14:creationId xmlns:p14="http://schemas.microsoft.com/office/powerpoint/2010/main" val="2028137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strike="noStrike" dirty="0" smtClean="0"/>
              <a:t>　本日は、保護者</a:t>
            </a:r>
            <a:r>
              <a:rPr kumimoji="1" lang="ja-JP" altLang="en-US" sz="1400" strike="noStrike" dirty="0"/>
              <a:t>の皆様</a:t>
            </a:r>
            <a:r>
              <a:rPr kumimoji="1" lang="ja-JP" altLang="en-US" sz="1400" strike="noStrike" dirty="0" smtClean="0"/>
              <a:t>に、学校</a:t>
            </a:r>
            <a:r>
              <a:rPr kumimoji="1" lang="ja-JP" altLang="en-US" sz="1400" strike="noStrike" dirty="0"/>
              <a:t>の相談窓口を御紹介いたします。</a:t>
            </a:r>
            <a:endParaRPr kumimoji="1" lang="en-US" altLang="ja-JP" sz="1400" strike="noStrike" dirty="0"/>
          </a:p>
        </p:txBody>
      </p:sp>
      <p:sp>
        <p:nvSpPr>
          <p:cNvPr id="4" name="スライド番号プレースホルダー 3"/>
          <p:cNvSpPr>
            <a:spLocks noGrp="1"/>
          </p:cNvSpPr>
          <p:nvPr>
            <p:ph type="sldNum" sz="quarter" idx="10"/>
          </p:nvPr>
        </p:nvSpPr>
        <p:spPr/>
        <p:txBody>
          <a:bodyPr/>
          <a:lstStyle/>
          <a:p>
            <a:fld id="{90862CF7-E58E-441D-9200-9B3FE0BF997A}" type="slidenum">
              <a:rPr kumimoji="1" lang="ja-JP" altLang="en-US" smtClean="0"/>
              <a:t>1</a:t>
            </a:fld>
            <a:endParaRPr kumimoji="1" lang="ja-JP" altLang="en-US"/>
          </a:p>
        </p:txBody>
      </p:sp>
    </p:spTree>
    <p:extLst>
      <p:ext uri="{BB962C8B-B14F-4D97-AF65-F5344CB8AC3E}">
        <p14:creationId xmlns:p14="http://schemas.microsoft.com/office/powerpoint/2010/main" val="181283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以上</a:t>
            </a:r>
            <a:r>
              <a:rPr kumimoji="1" lang="ja-JP" altLang="en-US" dirty="0"/>
              <a:t>が、学校での相談窓口となります</a:t>
            </a:r>
            <a:r>
              <a:rPr kumimoji="1" lang="ja-JP" altLang="en-US" dirty="0" smtClean="0"/>
              <a:t>。また</a:t>
            </a:r>
            <a:r>
              <a:rPr kumimoji="1" lang="ja-JP" altLang="en-US" dirty="0"/>
              <a:t>、相談の内容によっては、学校への相談がためらわれることもあると思います</a:t>
            </a:r>
            <a:r>
              <a:rPr kumimoji="1" lang="ja-JP" altLang="en-US" dirty="0" smtClean="0"/>
              <a:t>。その</a:t>
            </a:r>
            <a:r>
              <a:rPr kumimoji="1" lang="ja-JP" altLang="en-US" dirty="0"/>
              <a:t>際は、「教育相談一般・いじめ相談ホットライン</a:t>
            </a:r>
            <a:r>
              <a:rPr kumimoji="1" lang="ja-JP" altLang="en-US" dirty="0" smtClean="0"/>
              <a:t>」があります。</a:t>
            </a:r>
            <a:r>
              <a:rPr kumimoji="1" lang="en-US" altLang="ja-JP" dirty="0" smtClean="0"/>
              <a:t>24</a:t>
            </a:r>
            <a:r>
              <a:rPr kumimoji="1" lang="ja-JP" altLang="en-US" dirty="0" smtClean="0"/>
              <a:t>時間、</a:t>
            </a:r>
            <a:r>
              <a:rPr kumimoji="1" lang="en-US" altLang="ja-JP" dirty="0" smtClean="0"/>
              <a:t>365</a:t>
            </a:r>
            <a:r>
              <a:rPr kumimoji="1" lang="ja-JP" altLang="en-US" dirty="0" smtClean="0"/>
              <a:t>日</a:t>
            </a:r>
            <a:r>
              <a:rPr kumimoji="1" lang="ja-JP" altLang="en-US" dirty="0"/>
              <a:t>受付をしております。</a:t>
            </a:r>
            <a:endParaRPr kumimoji="1" lang="en-US" altLang="ja-JP" dirty="0"/>
          </a:p>
        </p:txBody>
      </p:sp>
      <p:sp>
        <p:nvSpPr>
          <p:cNvPr id="4" name="スライド番号プレースホルダー 3"/>
          <p:cNvSpPr>
            <a:spLocks noGrp="1"/>
          </p:cNvSpPr>
          <p:nvPr>
            <p:ph type="sldNum" sz="quarter" idx="10"/>
          </p:nvPr>
        </p:nvSpPr>
        <p:spPr/>
        <p:txBody>
          <a:bodyPr/>
          <a:lstStyle/>
          <a:p>
            <a:fld id="{90862CF7-E58E-441D-9200-9B3FE0BF997A}" type="slidenum">
              <a:rPr kumimoji="1" lang="ja-JP" altLang="en-US" smtClean="0"/>
              <a:t>10</a:t>
            </a:fld>
            <a:endParaRPr kumimoji="1" lang="ja-JP" altLang="en-US"/>
          </a:p>
        </p:txBody>
      </p:sp>
    </p:spTree>
    <p:extLst>
      <p:ext uri="{BB962C8B-B14F-4D97-AF65-F5344CB8AC3E}">
        <p14:creationId xmlns:p14="http://schemas.microsoft.com/office/powerpoint/2010/main" val="164160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smtClean="0"/>
              <a:t>　担任</a:t>
            </a:r>
            <a:r>
              <a:rPr kumimoji="1" lang="ja-JP" altLang="en-US" u="none" dirty="0"/>
              <a:t>をはじめ、全教職員で連携して、絶えず子供たちのことを見ていますが</a:t>
            </a:r>
            <a:r>
              <a:rPr kumimoji="1" lang="ja-JP" altLang="en-US" u="none" dirty="0" smtClean="0"/>
              <a:t>、同様</a:t>
            </a:r>
            <a:r>
              <a:rPr kumimoji="1" lang="ja-JP" altLang="en-US" u="none" dirty="0"/>
              <a:t>に絶えずお子さんのことを見ていらっしゃる保護者の皆様の気付きは</a:t>
            </a:r>
            <a:r>
              <a:rPr kumimoji="1" lang="ja-JP" altLang="en-US" u="none" dirty="0" smtClean="0"/>
              <a:t>、いじめ</a:t>
            </a:r>
            <a:r>
              <a:rPr kumimoji="1" lang="ja-JP" altLang="en-US" u="none" dirty="0"/>
              <a:t>の防止や早期発見にとって不可欠なものです</a:t>
            </a:r>
            <a:r>
              <a:rPr kumimoji="1" lang="ja-JP" altLang="en-US" u="none" dirty="0" smtClean="0"/>
              <a:t>。ぜひ</a:t>
            </a:r>
            <a:r>
              <a:rPr kumimoji="1" lang="ja-JP" altLang="en-US" u="none" dirty="0"/>
              <a:t>保護者の皆様の御協力をいただきたいと考えています。</a:t>
            </a:r>
            <a:endParaRPr kumimoji="1" lang="en-US" altLang="ja-JP" u="none" dirty="0"/>
          </a:p>
        </p:txBody>
      </p:sp>
      <p:sp>
        <p:nvSpPr>
          <p:cNvPr id="4" name="スライド番号プレースホルダー 3"/>
          <p:cNvSpPr>
            <a:spLocks noGrp="1"/>
          </p:cNvSpPr>
          <p:nvPr>
            <p:ph type="sldNum" sz="quarter" idx="10"/>
          </p:nvPr>
        </p:nvSpPr>
        <p:spPr/>
        <p:txBody>
          <a:bodyPr/>
          <a:lstStyle/>
          <a:p>
            <a:fld id="{90862CF7-E58E-441D-9200-9B3FE0BF997A}" type="slidenum">
              <a:rPr kumimoji="1" lang="ja-JP" altLang="en-US" smtClean="0"/>
              <a:t>11</a:t>
            </a:fld>
            <a:endParaRPr kumimoji="1" lang="ja-JP" altLang="en-US"/>
          </a:p>
        </p:txBody>
      </p:sp>
    </p:spTree>
    <p:extLst>
      <p:ext uri="{BB962C8B-B14F-4D97-AF65-F5344CB8AC3E}">
        <p14:creationId xmlns:p14="http://schemas.microsoft.com/office/powerpoint/2010/main" val="194484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いじめ</a:t>
            </a:r>
            <a:r>
              <a:rPr kumimoji="1" lang="ja-JP" altLang="en-US" dirty="0"/>
              <a:t>などの</a:t>
            </a:r>
            <a:r>
              <a:rPr kumimoji="1" lang="ja-JP" altLang="en-US" dirty="0" smtClean="0"/>
              <a:t>トラブルは</a:t>
            </a:r>
            <a:r>
              <a:rPr kumimoji="1" lang="ja-JP" altLang="en-US" dirty="0"/>
              <a:t>、学校だけでの取組では解決に向かいません</a:t>
            </a:r>
            <a:r>
              <a:rPr kumimoji="1" lang="ja-JP" altLang="en-US" dirty="0" smtClean="0"/>
              <a:t>。</a:t>
            </a:r>
            <a:r>
              <a:rPr kumimoji="1" lang="ja-JP" altLang="en-US" u="none" dirty="0" smtClean="0"/>
              <a:t>保護者</a:t>
            </a:r>
            <a:r>
              <a:rPr kumimoji="1" lang="ja-JP" altLang="en-US" u="none" dirty="0"/>
              <a:t>の皆様や、さらに地域住民の皆様からの協力</a:t>
            </a:r>
            <a:r>
              <a:rPr kumimoji="1" lang="ja-JP" altLang="en-US" dirty="0"/>
              <a:t>が必要になります</a:t>
            </a:r>
            <a:r>
              <a:rPr kumimoji="1" lang="ja-JP" altLang="en-US" dirty="0" smtClean="0"/>
              <a:t>。最初</a:t>
            </a:r>
            <a:r>
              <a:rPr kumimoji="1" lang="ja-JP" altLang="en-US" dirty="0"/>
              <a:t>にもお話をしましたが</a:t>
            </a:r>
            <a:r>
              <a:rPr kumimoji="1" lang="ja-JP" altLang="en-US" dirty="0" smtClean="0"/>
              <a:t>、気</a:t>
            </a:r>
            <a:r>
              <a:rPr kumimoji="1" lang="ja-JP" altLang="en-US" dirty="0"/>
              <a:t>になること、困ったことがありましたら、いつ</a:t>
            </a:r>
            <a:r>
              <a:rPr kumimoji="1" lang="ja-JP" altLang="en-US" dirty="0" smtClean="0"/>
              <a:t>でも御相談</a:t>
            </a:r>
            <a:r>
              <a:rPr kumimoji="1" lang="ja-JP" altLang="en-US" dirty="0"/>
              <a:t>ください。</a:t>
            </a:r>
          </a:p>
        </p:txBody>
      </p:sp>
      <p:sp>
        <p:nvSpPr>
          <p:cNvPr id="4" name="スライド番号プレースホルダー 3"/>
          <p:cNvSpPr>
            <a:spLocks noGrp="1"/>
          </p:cNvSpPr>
          <p:nvPr>
            <p:ph type="sldNum" sz="quarter" idx="10"/>
          </p:nvPr>
        </p:nvSpPr>
        <p:spPr/>
        <p:txBody>
          <a:bodyPr/>
          <a:lstStyle/>
          <a:p>
            <a:fld id="{90862CF7-E58E-441D-9200-9B3FE0BF997A}" type="slidenum">
              <a:rPr kumimoji="1" lang="ja-JP" altLang="en-US" smtClean="0"/>
              <a:t>12</a:t>
            </a:fld>
            <a:endParaRPr kumimoji="1" lang="ja-JP" altLang="en-US"/>
          </a:p>
        </p:txBody>
      </p:sp>
    </p:spTree>
    <p:extLst>
      <p:ext uri="{BB962C8B-B14F-4D97-AF65-F5344CB8AC3E}">
        <p14:creationId xmlns:p14="http://schemas.microsoft.com/office/powerpoint/2010/main" val="19218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〇〇〇学校</a:t>
            </a:r>
            <a:r>
              <a:rPr kumimoji="1" lang="ja-JP" altLang="en-US" dirty="0"/>
              <a:t>は、</a:t>
            </a:r>
            <a:r>
              <a:rPr kumimoji="1" lang="ja-JP" altLang="en-US" u="none" dirty="0"/>
              <a:t>家庭や地域と一体になって、いじめや悩みを解決できる子育て環境</a:t>
            </a:r>
            <a:r>
              <a:rPr kumimoji="1" lang="ja-JP" altLang="en-US" dirty="0"/>
              <a:t>を作っていきます</a:t>
            </a:r>
            <a:r>
              <a:rPr kumimoji="1" lang="ja-JP" altLang="en-US" dirty="0" smtClean="0"/>
              <a:t>。今回</a:t>
            </a:r>
            <a:r>
              <a:rPr kumimoji="1" lang="ja-JP" altLang="en-US" dirty="0"/>
              <a:t>、紹介させていただいた相談先は、ホームページなどにも記載されておりますので、そちら</a:t>
            </a:r>
            <a:r>
              <a:rPr kumimoji="1" lang="ja-JP" altLang="en-US" dirty="0" smtClean="0"/>
              <a:t>もあわせて</a:t>
            </a:r>
            <a:r>
              <a:rPr kumimoji="1" lang="ja-JP" altLang="en-US" dirty="0"/>
              <a:t>御確認ください。</a:t>
            </a:r>
          </a:p>
        </p:txBody>
      </p:sp>
      <p:sp>
        <p:nvSpPr>
          <p:cNvPr id="4" name="スライド番号プレースホルダー 3"/>
          <p:cNvSpPr>
            <a:spLocks noGrp="1"/>
          </p:cNvSpPr>
          <p:nvPr>
            <p:ph type="sldNum" sz="quarter" idx="10"/>
          </p:nvPr>
        </p:nvSpPr>
        <p:spPr/>
        <p:txBody>
          <a:bodyPr/>
          <a:lstStyle/>
          <a:p>
            <a:fld id="{90862CF7-E58E-441D-9200-9B3FE0BF997A}" type="slidenum">
              <a:rPr kumimoji="1" lang="ja-JP" altLang="en-US" smtClean="0"/>
              <a:t>13</a:t>
            </a:fld>
            <a:endParaRPr kumimoji="1" lang="ja-JP" altLang="en-US"/>
          </a:p>
        </p:txBody>
      </p:sp>
    </p:spTree>
    <p:extLst>
      <p:ext uri="{BB962C8B-B14F-4D97-AF65-F5344CB8AC3E}">
        <p14:creationId xmlns:p14="http://schemas.microsoft.com/office/powerpoint/2010/main" val="287573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皆さん</a:t>
            </a:r>
            <a:r>
              <a:rPr kumimoji="1" lang="ja-JP" altLang="en-US" dirty="0"/>
              <a:t>は</a:t>
            </a:r>
            <a:r>
              <a:rPr kumimoji="1" lang="ja-JP" altLang="en-US" u="none" dirty="0"/>
              <a:t>お子さんの</a:t>
            </a:r>
            <a:r>
              <a:rPr kumimoji="1" lang="ja-JP" altLang="en-US" dirty="0"/>
              <a:t>学校生活のことで</a:t>
            </a:r>
            <a:r>
              <a:rPr kumimoji="1" lang="ja-JP" altLang="en-US" dirty="0" smtClean="0"/>
              <a:t>、気</a:t>
            </a:r>
            <a:r>
              <a:rPr kumimoji="1" lang="ja-JP" altLang="en-US" dirty="0"/>
              <a:t>になっていることや、困っていることは</a:t>
            </a:r>
            <a:r>
              <a:rPr kumimoji="1" lang="ja-JP" altLang="en-US" dirty="0" smtClean="0"/>
              <a:t>ありませんか。</a:t>
            </a:r>
            <a:endParaRPr kumimoji="1" lang="en-US" altLang="ja-JP" dirty="0" smtClean="0"/>
          </a:p>
          <a:p>
            <a:r>
              <a:rPr kumimoji="1" lang="ja-JP" altLang="en-US" dirty="0" smtClean="0"/>
              <a:t>　例えば、「</a:t>
            </a:r>
            <a:r>
              <a:rPr kumimoji="1" lang="ja-JP" altLang="en-US" dirty="0"/>
              <a:t>ちゃんと勉強についていけているのかな？</a:t>
            </a:r>
            <a:r>
              <a:rPr kumimoji="1" lang="ja-JP" altLang="en-US" dirty="0" smtClean="0"/>
              <a:t>」、「友人と</a:t>
            </a:r>
            <a:r>
              <a:rPr kumimoji="1" lang="ja-JP" altLang="en-US" dirty="0"/>
              <a:t>仲良くしているのかな？</a:t>
            </a:r>
            <a:r>
              <a:rPr kumimoji="1" lang="ja-JP" altLang="en-US" dirty="0" smtClean="0"/>
              <a:t>」などが</a:t>
            </a:r>
            <a:r>
              <a:rPr kumimoji="1" lang="ja-JP" altLang="en-US" dirty="0"/>
              <a:t>考えられます</a:t>
            </a:r>
            <a:r>
              <a:rPr kumimoji="1" lang="ja-JP" altLang="en-US" dirty="0" smtClean="0"/>
              <a:t>。</a:t>
            </a:r>
            <a:endParaRPr kumimoji="1" lang="en-US" altLang="ja-JP" dirty="0" smtClean="0"/>
          </a:p>
          <a:p>
            <a:r>
              <a:rPr kumimoji="1" lang="ja-JP" altLang="en-US" dirty="0" smtClean="0"/>
              <a:t>　また、「</a:t>
            </a:r>
            <a:r>
              <a:rPr kumimoji="1" lang="ja-JP" altLang="en-US" dirty="0"/>
              <a:t>学年</a:t>
            </a:r>
            <a:r>
              <a:rPr kumimoji="1" lang="ja-JP" altLang="en-US" u="none" dirty="0"/>
              <a:t>相応</a:t>
            </a:r>
            <a:r>
              <a:rPr kumimoji="1" lang="ja-JP" altLang="en-US" dirty="0"/>
              <a:t>に成長しているの</a:t>
            </a:r>
            <a:r>
              <a:rPr kumimoji="1" lang="ja-JP" altLang="en-US" dirty="0" smtClean="0"/>
              <a:t>か。」</a:t>
            </a:r>
            <a:r>
              <a:rPr kumimoji="1" lang="ja-JP" altLang="en-US" dirty="0"/>
              <a:t>という不安も</a:t>
            </a:r>
            <a:r>
              <a:rPr kumimoji="1" lang="ja-JP" altLang="en-US" dirty="0" smtClean="0"/>
              <a:t>あるかもしれません。「</a:t>
            </a:r>
            <a:r>
              <a:rPr kumimoji="1" lang="ja-JP" altLang="en-US" dirty="0"/>
              <a:t>いじめられていない</a:t>
            </a:r>
            <a:r>
              <a:rPr kumimoji="1" lang="ja-JP" altLang="en-US" dirty="0" smtClean="0"/>
              <a:t>かな？」</a:t>
            </a:r>
            <a:r>
              <a:rPr kumimoji="1" lang="ja-JP" altLang="en-US" dirty="0"/>
              <a:t>と、いじめに</a:t>
            </a:r>
            <a:r>
              <a:rPr kumimoji="1" lang="ja-JP" altLang="en-US" dirty="0" smtClean="0"/>
              <a:t>関して不安</a:t>
            </a:r>
            <a:r>
              <a:rPr kumimoji="1" lang="ja-JP" altLang="en-US" dirty="0"/>
              <a:t>に思われる方も少なくないと思います</a:t>
            </a:r>
            <a:r>
              <a:rPr kumimoji="1" lang="ja-JP" altLang="en-US" dirty="0" smtClean="0"/>
              <a:t>。</a:t>
            </a:r>
            <a:endParaRPr kumimoji="1" lang="en-US" altLang="ja-JP" dirty="0" smtClean="0"/>
          </a:p>
          <a:p>
            <a:r>
              <a:rPr kumimoji="1" lang="ja-JP" altLang="en-US" b="0" dirty="0" smtClean="0"/>
              <a:t>　そのような</a:t>
            </a:r>
            <a:r>
              <a:rPr kumimoji="1" lang="ja-JP" altLang="en-US" dirty="0" smtClean="0"/>
              <a:t>とき、</a:t>
            </a:r>
            <a:r>
              <a:rPr kumimoji="1" lang="ja-JP" altLang="en-US" dirty="0"/>
              <a:t>皆さんはどうします</a:t>
            </a:r>
            <a:r>
              <a:rPr kumimoji="1" lang="ja-JP" altLang="en-US" dirty="0" smtClean="0"/>
              <a:t>か。</a:t>
            </a:r>
            <a:endParaRPr kumimoji="1" lang="en-US" altLang="ja-JP" dirty="0" smtClean="0"/>
          </a:p>
          <a:p>
            <a:r>
              <a:rPr kumimoji="1" lang="ja-JP" altLang="en-US" dirty="0" smtClean="0"/>
              <a:t>　周り</a:t>
            </a:r>
            <a:r>
              <a:rPr kumimoji="1" lang="ja-JP" altLang="en-US" dirty="0"/>
              <a:t>の保護者の</a:t>
            </a:r>
            <a:r>
              <a:rPr kumimoji="1" lang="ja-JP" altLang="en-US" dirty="0" smtClean="0"/>
              <a:t>方に相談したり、インターネット</a:t>
            </a:r>
            <a:r>
              <a:rPr kumimoji="1" lang="ja-JP" altLang="en-US" dirty="0"/>
              <a:t>で相談を</a:t>
            </a:r>
            <a:r>
              <a:rPr kumimoji="1" lang="ja-JP" altLang="en-US" dirty="0" smtClean="0"/>
              <a:t>したりと、いろいろ</a:t>
            </a:r>
            <a:r>
              <a:rPr kumimoji="1" lang="ja-JP" altLang="en-US" dirty="0"/>
              <a:t>と解決を図る</a:t>
            </a:r>
            <a:r>
              <a:rPr kumimoji="1" lang="ja-JP" altLang="en-US" dirty="0" smtClean="0"/>
              <a:t>方法がある</a:t>
            </a:r>
            <a:r>
              <a:rPr kumimoji="1" lang="ja-JP" altLang="en-US" dirty="0"/>
              <a:t>と</a:t>
            </a:r>
            <a:r>
              <a:rPr kumimoji="1" lang="ja-JP" altLang="en-US" dirty="0" smtClean="0"/>
              <a:t>思いますが、</a:t>
            </a:r>
            <a:endParaRPr kumimoji="1" lang="en-US" altLang="ja-JP" dirty="0"/>
          </a:p>
        </p:txBody>
      </p:sp>
      <p:sp>
        <p:nvSpPr>
          <p:cNvPr id="4" name="スライド番号プレースホルダー 3"/>
          <p:cNvSpPr>
            <a:spLocks noGrp="1"/>
          </p:cNvSpPr>
          <p:nvPr>
            <p:ph type="sldNum" sz="quarter" idx="10"/>
          </p:nvPr>
        </p:nvSpPr>
        <p:spPr/>
        <p:txBody>
          <a:bodyPr/>
          <a:lstStyle/>
          <a:p>
            <a:fld id="{90862CF7-E58E-441D-9200-9B3FE0BF997A}" type="slidenum">
              <a:rPr kumimoji="1" lang="ja-JP" altLang="en-US" smtClean="0"/>
              <a:t>2</a:t>
            </a:fld>
            <a:endParaRPr kumimoji="1" lang="ja-JP" altLang="en-US"/>
          </a:p>
        </p:txBody>
      </p:sp>
    </p:spTree>
    <p:extLst>
      <p:ext uri="{BB962C8B-B14F-4D97-AF65-F5344CB8AC3E}">
        <p14:creationId xmlns:p14="http://schemas.microsoft.com/office/powerpoint/2010/main" val="475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学校</a:t>
            </a:r>
            <a:r>
              <a:rPr kumimoji="1" lang="ja-JP" altLang="en-US" b="0" dirty="0" smtClean="0"/>
              <a:t>にも</a:t>
            </a:r>
            <a:r>
              <a:rPr kumimoji="1" lang="ja-JP" altLang="en-US" dirty="0" smtClean="0"/>
              <a:t>御相談ください。今日は、困った</a:t>
            </a:r>
            <a:r>
              <a:rPr kumimoji="1" lang="ja-JP" altLang="en-US" dirty="0"/>
              <a:t>ときや、気になったことが</a:t>
            </a:r>
            <a:r>
              <a:rPr kumimoji="1" lang="ja-JP" altLang="en-US" dirty="0" smtClean="0"/>
              <a:t>あるときの相談</a:t>
            </a:r>
            <a:r>
              <a:rPr kumimoji="1" lang="ja-JP" altLang="en-US" dirty="0"/>
              <a:t>窓口</a:t>
            </a:r>
            <a:r>
              <a:rPr kumimoji="1" lang="ja-JP" altLang="en-US" dirty="0" smtClean="0"/>
              <a:t>を御紹介</a:t>
            </a:r>
            <a:r>
              <a:rPr kumimoji="1" lang="ja-JP" altLang="en-US" b="0" dirty="0" smtClean="0"/>
              <a:t>します</a:t>
            </a:r>
            <a:r>
              <a:rPr kumimoji="1" lang="ja-JP" altLang="en-US" dirty="0" smtClean="0"/>
              <a:t>。</a:t>
            </a:r>
            <a:endParaRPr kumimoji="1" lang="en-US" altLang="ja-JP" dirty="0"/>
          </a:p>
        </p:txBody>
      </p:sp>
      <p:sp>
        <p:nvSpPr>
          <p:cNvPr id="4" name="スライド番号プレースホルダー 3"/>
          <p:cNvSpPr>
            <a:spLocks noGrp="1"/>
          </p:cNvSpPr>
          <p:nvPr>
            <p:ph type="sldNum" sz="quarter" idx="10"/>
          </p:nvPr>
        </p:nvSpPr>
        <p:spPr/>
        <p:txBody>
          <a:bodyPr/>
          <a:lstStyle/>
          <a:p>
            <a:fld id="{90862CF7-E58E-441D-9200-9B3FE0BF997A}" type="slidenum">
              <a:rPr kumimoji="1" lang="ja-JP" altLang="en-US" smtClean="0"/>
              <a:t>3</a:t>
            </a:fld>
            <a:endParaRPr kumimoji="1" lang="ja-JP" altLang="en-US"/>
          </a:p>
        </p:txBody>
      </p:sp>
    </p:spTree>
    <p:extLst>
      <p:ext uri="{BB962C8B-B14F-4D97-AF65-F5344CB8AC3E}">
        <p14:creationId xmlns:p14="http://schemas.microsoft.com/office/powerpoint/2010/main" val="172554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a:t>
            </a:r>
            <a:r>
              <a:rPr kumimoji="1" lang="ja-JP" altLang="en-US" dirty="0"/>
              <a:t>は、クラスの担任に御相談ください。</a:t>
            </a:r>
            <a:endParaRPr kumimoji="1" lang="en-US" altLang="ja-JP" dirty="0"/>
          </a:p>
          <a:p>
            <a:endParaRPr kumimoji="1" lang="en-US" altLang="ja-JP" dirty="0" smtClean="0"/>
          </a:p>
          <a:p>
            <a:r>
              <a:rPr kumimoji="1" lang="ja-JP" altLang="en-US" dirty="0" smtClean="0"/>
              <a:t>　</a:t>
            </a:r>
            <a:r>
              <a:rPr kumimoji="1" lang="en-US" altLang="ja-JP" dirty="0" smtClean="0"/>
              <a:t>【</a:t>
            </a:r>
            <a:r>
              <a:rPr kumimoji="1" lang="ja-JP" altLang="en-US" dirty="0"/>
              <a:t>各担任自己紹介</a:t>
            </a:r>
            <a:r>
              <a:rPr kumimoji="1" lang="en-US" altLang="ja-JP" dirty="0"/>
              <a:t>】</a:t>
            </a:r>
          </a:p>
          <a:p>
            <a:endParaRPr kumimoji="1" lang="en-US" altLang="ja-JP" dirty="0" smtClean="0"/>
          </a:p>
          <a:p>
            <a:r>
              <a:rPr kumimoji="1" lang="ja-JP" altLang="en-US" dirty="0" smtClean="0"/>
              <a:t>　お子</a:t>
            </a:r>
            <a:r>
              <a:rPr kumimoji="1" lang="ja-JP" altLang="en-US" dirty="0"/>
              <a:t>さんのことを一番近くで見ている担任</a:t>
            </a:r>
            <a:r>
              <a:rPr kumimoji="1" lang="ja-JP" altLang="en-US" dirty="0" smtClean="0"/>
              <a:t>が、まず、御相談に</a:t>
            </a:r>
            <a:r>
              <a:rPr kumimoji="1" lang="ja-JP" altLang="en-US" strike="noStrike" baseline="0" dirty="0"/>
              <a:t>の</a:t>
            </a:r>
            <a:r>
              <a:rPr kumimoji="1" lang="ja-JP" altLang="en-US" dirty="0" smtClean="0"/>
              <a:t>ります。</a:t>
            </a:r>
            <a:r>
              <a:rPr kumimoji="1" lang="ja-JP" altLang="en-US" u="none" dirty="0" smtClean="0"/>
              <a:t>御相談</a:t>
            </a:r>
            <a:r>
              <a:rPr kumimoji="1" lang="ja-JP" altLang="en-US" u="none" dirty="0"/>
              <a:t>の内容によっては、担任に相談しづらい場合もある</a:t>
            </a:r>
            <a:r>
              <a:rPr kumimoji="1" lang="ja-JP" altLang="en-US" dirty="0"/>
              <a:t>と</a:t>
            </a:r>
            <a:r>
              <a:rPr kumimoji="1" lang="ja-JP" altLang="en-US" dirty="0" smtClean="0"/>
              <a:t>思いますので、担任</a:t>
            </a:r>
            <a:r>
              <a:rPr kumimoji="1" lang="ja-JP" altLang="en-US" dirty="0"/>
              <a:t>以外の様々な相談窓口となる教職員を紹介いたします。</a:t>
            </a:r>
            <a:endParaRPr kumimoji="1" lang="en-US" altLang="ja-JP" dirty="0"/>
          </a:p>
        </p:txBody>
      </p:sp>
      <p:sp>
        <p:nvSpPr>
          <p:cNvPr id="4" name="スライド番号プレースホルダー 3"/>
          <p:cNvSpPr>
            <a:spLocks noGrp="1"/>
          </p:cNvSpPr>
          <p:nvPr>
            <p:ph type="sldNum" sz="quarter" idx="10"/>
          </p:nvPr>
        </p:nvSpPr>
        <p:spPr/>
        <p:txBody>
          <a:bodyPr/>
          <a:lstStyle/>
          <a:p>
            <a:fld id="{90862CF7-E58E-441D-9200-9B3FE0BF997A}" type="slidenum">
              <a:rPr kumimoji="1" lang="ja-JP" altLang="en-US" smtClean="0"/>
              <a:t>4</a:t>
            </a:fld>
            <a:endParaRPr kumimoji="1" lang="ja-JP" altLang="en-US"/>
          </a:p>
        </p:txBody>
      </p:sp>
    </p:spTree>
    <p:extLst>
      <p:ext uri="{BB962C8B-B14F-4D97-AF65-F5344CB8AC3E}">
        <p14:creationId xmlns:p14="http://schemas.microsoft.com/office/powerpoint/2010/main" val="365305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dirty="0" smtClean="0"/>
              <a:t>※</a:t>
            </a:r>
            <a:r>
              <a:rPr kumimoji="1" lang="ja-JP" altLang="en-US" sz="1200" b="1" dirty="0" smtClean="0"/>
              <a:t>　これは一例となりますので、以下のスライドは学校に応じた表記等にしてください。</a:t>
            </a:r>
            <a:endParaRPr kumimoji="1" lang="en-US" altLang="ja-JP" sz="1200" b="1" dirty="0" smtClean="0"/>
          </a:p>
          <a:p>
            <a:endParaRPr kumimoji="1" lang="en-US" altLang="ja-JP" dirty="0" smtClean="0"/>
          </a:p>
          <a:p>
            <a:r>
              <a:rPr kumimoji="1" lang="ja-JP" altLang="en-US" dirty="0" smtClean="0"/>
              <a:t>最初</a:t>
            </a:r>
            <a:r>
              <a:rPr kumimoji="1" lang="ja-JP" altLang="en-US" dirty="0"/>
              <a:t>は、生活指導主任です。</a:t>
            </a:r>
            <a:endParaRPr kumimoji="1" lang="en-US" altLang="ja-JP" dirty="0"/>
          </a:p>
          <a:p>
            <a:endParaRPr kumimoji="1" lang="en-US" altLang="ja-JP" dirty="0" smtClean="0"/>
          </a:p>
          <a:p>
            <a:r>
              <a:rPr kumimoji="1" lang="en-US" altLang="ja-JP" dirty="0" smtClean="0"/>
              <a:t>【</a:t>
            </a:r>
            <a:r>
              <a:rPr kumimoji="1" lang="ja-JP" altLang="en-US" dirty="0"/>
              <a:t>生活指導主任自己紹介</a:t>
            </a:r>
            <a:r>
              <a:rPr kumimoji="1" lang="en-US" altLang="ja-JP" dirty="0"/>
              <a:t>】</a:t>
            </a:r>
          </a:p>
          <a:p>
            <a:r>
              <a:rPr kumimoji="1" lang="ja-JP" altLang="en-US" dirty="0"/>
              <a:t>（例）○年○組の担任をしております。いじめのトラブルや、クラスの気になる</a:t>
            </a:r>
            <a:r>
              <a:rPr kumimoji="1" lang="ja-JP" altLang="en-US" dirty="0" smtClean="0"/>
              <a:t>雰囲気など、お子さんの安全・安心な生活に関する御心配がありましたら、すぐにお知らせください。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0862CF7-E58E-441D-9200-9B3FE0BF997A}" type="slidenum">
              <a:rPr kumimoji="1" lang="ja-JP" altLang="en-US" smtClean="0"/>
              <a:t>5</a:t>
            </a:fld>
            <a:endParaRPr kumimoji="1" lang="ja-JP" altLang="en-US"/>
          </a:p>
        </p:txBody>
      </p:sp>
    </p:spTree>
    <p:extLst>
      <p:ext uri="{BB962C8B-B14F-4D97-AF65-F5344CB8AC3E}">
        <p14:creationId xmlns:p14="http://schemas.microsoft.com/office/powerpoint/2010/main" val="423143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次は、養護教諭、保健室の先生です。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養護教諭自己紹介</a:t>
            </a:r>
            <a:r>
              <a:rPr kumimoji="1" lang="en-US" altLang="ja-JP" dirty="0" smtClean="0"/>
              <a:t>】</a:t>
            </a:r>
          </a:p>
          <a:p>
            <a:r>
              <a:rPr kumimoji="1" lang="ja-JP" altLang="en-US" dirty="0" smtClean="0"/>
              <a:t>（例）日々、子供たちと接していますので、特に健康面の細かなことにすぐに気付くと思います。健康上や</a:t>
            </a:r>
            <a:r>
              <a:rPr kumimoji="1" lang="ja-JP" altLang="en-US" u="none" dirty="0" smtClean="0"/>
              <a:t>成長に関する</a:t>
            </a:r>
            <a:r>
              <a:rPr kumimoji="1" lang="ja-JP" altLang="en-US" dirty="0" smtClean="0"/>
              <a:t>相談ごとなど、「心身の健康相談」があれば、保健室の〇〇まで御相談ください。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90862CF7-E58E-441D-9200-9B3FE0BF997A}" type="slidenum">
              <a:rPr kumimoji="1" lang="ja-JP" altLang="en-US" smtClean="0"/>
              <a:t>6</a:t>
            </a:fld>
            <a:endParaRPr kumimoji="1" lang="ja-JP" altLang="en-US"/>
          </a:p>
        </p:txBody>
      </p:sp>
    </p:spTree>
    <p:extLst>
      <p:ext uri="{BB962C8B-B14F-4D97-AF65-F5344CB8AC3E}">
        <p14:creationId xmlns:p14="http://schemas.microsoft.com/office/powerpoint/2010/main" val="175628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次は、特別支援教育コーディネーターです。</a:t>
            </a:r>
            <a:endParaRPr kumimoji="1" lang="en-US" altLang="ja-JP" dirty="0" smtClean="0"/>
          </a:p>
          <a:p>
            <a:endParaRPr kumimoji="1" lang="en-US" altLang="ja-JP" dirty="0" smtClean="0"/>
          </a:p>
          <a:p>
            <a:r>
              <a:rPr kumimoji="1" lang="en-US" altLang="ja-JP" dirty="0" smtClean="0"/>
              <a:t>【</a:t>
            </a:r>
            <a:r>
              <a:rPr kumimoji="1" lang="ja-JP" altLang="en-US" dirty="0" smtClean="0"/>
              <a:t>特別支援教育コーディネーター自己紹介</a:t>
            </a:r>
            <a:r>
              <a:rPr kumimoji="1" lang="en-US" altLang="ja-JP" dirty="0" smtClean="0"/>
              <a:t>】</a:t>
            </a:r>
          </a:p>
          <a:p>
            <a:r>
              <a:rPr kumimoji="1" lang="ja-JP" altLang="en-US" dirty="0" smtClean="0"/>
              <a:t>（例）○年○組の担任をしております。「特別支援教育コーディネーター」という難しい名前ですが、お子さんに応じた支援を保護者の方と共に考え、支援の計画などを提案いたします。例えば、「いつも同じ場面や同じ友達と同じような内容でトラブルになる」といったコミュニケーションのお悩みなどがありましたら、〇〇まで御相談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0862CF7-E58E-441D-9200-9B3FE0BF997A}" type="slidenum">
              <a:rPr kumimoji="1" lang="ja-JP" altLang="en-US" smtClean="0"/>
              <a:t>7</a:t>
            </a:fld>
            <a:endParaRPr kumimoji="1" lang="ja-JP" altLang="en-US"/>
          </a:p>
        </p:txBody>
      </p:sp>
    </p:spTree>
    <p:extLst>
      <p:ext uri="{BB962C8B-B14F-4D97-AF65-F5344CB8AC3E}">
        <p14:creationId xmlns:p14="http://schemas.microsoft.com/office/powerpoint/2010/main" val="3042128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次は、スクールカウンセラーです。</a:t>
            </a:r>
            <a:endParaRPr kumimoji="1" lang="en-US" altLang="ja-JP" dirty="0" smtClean="0"/>
          </a:p>
          <a:p>
            <a:endParaRPr kumimoji="1" lang="en-US" altLang="ja-JP" dirty="0" smtClean="0"/>
          </a:p>
          <a:p>
            <a:r>
              <a:rPr kumimoji="1" lang="en-US" altLang="ja-JP" dirty="0" smtClean="0"/>
              <a:t>【</a:t>
            </a:r>
            <a:r>
              <a:rPr kumimoji="1" lang="ja-JP" altLang="en-US" dirty="0" smtClean="0"/>
              <a:t>スクールカウンセラー自己紹介</a:t>
            </a:r>
            <a:r>
              <a:rPr kumimoji="1" lang="en-US" altLang="ja-JP"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例）臨床心理士の資格をもっています。心の相談が専門です。成長や思春期の悩み、人間関係の悩みなどがありましたら、御相談ください。保護者の方だけでなく、御本人からの御相談ももちろん受けます。スクールカウンセラーは、毎日学校にはいません。○曜日に来ています。確実に御相談にのれるよう、事前に予約をしてください。担任の先生を通して予約をしてください。また、基本的には○○ルームにいますので、直接予約をしていただいても結構です。秘密は守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0862CF7-E58E-441D-9200-9B3FE0BF997A}" type="slidenum">
              <a:rPr kumimoji="1" lang="ja-JP" altLang="en-US" smtClean="0"/>
              <a:t>8</a:t>
            </a:fld>
            <a:endParaRPr kumimoji="1" lang="ja-JP" altLang="en-US"/>
          </a:p>
        </p:txBody>
      </p:sp>
    </p:spTree>
    <p:extLst>
      <p:ext uri="{BB962C8B-B14F-4D97-AF65-F5344CB8AC3E}">
        <p14:creationId xmlns:p14="http://schemas.microsoft.com/office/powerpoint/2010/main" val="242456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最後に、スクールソーシャルワーカーを紹介いたします。</a:t>
            </a:r>
            <a:endParaRPr kumimoji="1" lang="en-US" altLang="ja-JP" dirty="0" smtClean="0"/>
          </a:p>
          <a:p>
            <a:endParaRPr kumimoji="1" lang="en-US" altLang="ja-JP" dirty="0" smtClean="0"/>
          </a:p>
          <a:p>
            <a:r>
              <a:rPr kumimoji="1" lang="ja-JP" altLang="en-US" dirty="0" smtClean="0"/>
              <a:t>（例）本日は不在のため、私（＝司会教員）より紹介いたします。スクールソーシャルワーカーの○○さんです。スクールソーシャルワーカーは福祉の専門家で、特に、</a:t>
            </a:r>
            <a:r>
              <a:rPr kumimoji="1" lang="ja-JP" altLang="en-US" strike="noStrike" dirty="0" smtClean="0"/>
              <a:t>生活上の悩みや子育ての悩みなど</a:t>
            </a:r>
            <a:r>
              <a:rPr kumimoji="1" lang="ja-JP" altLang="en-US" dirty="0" smtClean="0"/>
              <a:t>に精通しています。例えば、お子さんがいじめや不登校などの問題を抱えているとします。しかし、お仕事や御家族の御事情で、保護者の方一人ではすぐに対応できない場合があるかもしれません。そういったときに、保護者の方や御家族の環境面のフォローも含めて相談にのってくださるのが、スクールソーシャルワーカーです。スクールソーシャルワーカーは（区市町村）の職員になります。普段は〇〇〇役所に勤務していますが、予約をすれば、学校に来て、お子さんの様子を見ていただいたり、保護者の方の御相談にのっていただいたりすることができます。担任又は生活指導主任を通して、相談の予約をしてください。相談内容の秘密はもちろん守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0862CF7-E58E-441D-9200-9B3FE0BF997A}" type="slidenum">
              <a:rPr kumimoji="1" lang="ja-JP" altLang="en-US" smtClean="0"/>
              <a:t>9</a:t>
            </a:fld>
            <a:endParaRPr kumimoji="1" lang="ja-JP" altLang="en-US"/>
          </a:p>
        </p:txBody>
      </p:sp>
    </p:spTree>
    <p:extLst>
      <p:ext uri="{BB962C8B-B14F-4D97-AF65-F5344CB8AC3E}">
        <p14:creationId xmlns:p14="http://schemas.microsoft.com/office/powerpoint/2010/main" val="199161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206325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13675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220761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124842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2021/3/15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241414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B2A9755-2C96-48A7-94F1-D7304234B464}" type="datetimeFigureOut">
              <a:rPr kumimoji="1" lang="ja-JP" altLang="en-US" smtClean="0"/>
              <a:t>2021/3/15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77548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B2A9755-2C96-48A7-94F1-D7304234B464}" type="datetimeFigureOut">
              <a:rPr kumimoji="1" lang="ja-JP" altLang="en-US" smtClean="0"/>
              <a:t>2021/3/15</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349172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B2A9755-2C96-48A7-94F1-D7304234B464}" type="datetimeFigureOut">
              <a:rPr kumimoji="1" lang="ja-JP" altLang="en-US" smtClean="0"/>
              <a:t>2021/3/15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238058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B2A9755-2C96-48A7-94F1-D7304234B464}" type="datetimeFigureOut">
              <a:rPr kumimoji="1" lang="ja-JP" altLang="en-US" smtClean="0"/>
              <a:t>2021/3/15</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47311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B2A9755-2C96-48A7-94F1-D7304234B464}" type="datetimeFigureOut">
              <a:rPr kumimoji="1" lang="ja-JP" altLang="en-US" smtClean="0"/>
              <a:t>2021/3/15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23755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B2A9755-2C96-48A7-94F1-D7304234B464}" type="datetimeFigureOut">
              <a:rPr kumimoji="1" lang="ja-JP" altLang="en-US" smtClean="0"/>
              <a:t>2021/3/15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55485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A9755-2C96-48A7-94F1-D7304234B464}" type="datetimeFigureOut">
              <a:rPr kumimoji="1" lang="ja-JP" altLang="en-US" smtClean="0"/>
              <a:t>2021/3/15</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2866838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角丸四角形 3"/>
          <p:cNvSpPr/>
          <p:nvPr/>
        </p:nvSpPr>
        <p:spPr>
          <a:xfrm>
            <a:off x="189730" y="1774296"/>
            <a:ext cx="11812539" cy="251600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0" y="1816046"/>
            <a:ext cx="12192000" cy="2474259"/>
          </a:xfrm>
        </p:spPr>
        <p:txBody>
          <a:bodyPr anchor="ctr" anchorCtr="0">
            <a:noAutofit/>
          </a:bodyPr>
          <a:lstStyle/>
          <a:p>
            <a:pPr>
              <a:lnSpc>
                <a:spcPct val="100000"/>
              </a:lnSpc>
            </a:pPr>
            <a:r>
              <a:rPr lang="ja-JP" altLang="en-US" sz="5400" b="1" dirty="0" smtClean="0">
                <a:solidFill>
                  <a:schemeClr val="bg1"/>
                </a:solidFill>
                <a:latin typeface="メイリオ" panose="020B0604030504040204" pitchFamily="50" charset="-128"/>
                <a:ea typeface="メイリオ" panose="020B0604030504040204" pitchFamily="50" charset="-128"/>
              </a:rPr>
              <a:t>いじめ</a:t>
            </a:r>
            <a:r>
              <a:rPr lang="ja-JP" altLang="en-US" sz="5400" b="1" dirty="0">
                <a:solidFill>
                  <a:schemeClr val="bg1"/>
                </a:solidFill>
                <a:latin typeface="メイリオ" panose="020B0604030504040204" pitchFamily="50" charset="-128"/>
                <a:ea typeface="メイリオ" panose="020B0604030504040204" pitchFamily="50" charset="-128"/>
              </a:rPr>
              <a:t>の</a:t>
            </a:r>
            <a:r>
              <a:rPr lang="ja-JP" altLang="en-US" sz="5400" b="1" dirty="0" smtClean="0">
                <a:solidFill>
                  <a:schemeClr val="bg1"/>
                </a:solidFill>
                <a:latin typeface="メイリオ" panose="020B0604030504040204" pitchFamily="50" charset="-128"/>
                <a:ea typeface="メイリオ" panose="020B0604030504040204" pitchFamily="50" charset="-128"/>
              </a:rPr>
              <a:t>ない〇〇〇学校</a:t>
            </a:r>
            <a:r>
              <a:rPr lang="ja-JP" altLang="en-US" sz="5400" b="1" dirty="0">
                <a:solidFill>
                  <a:schemeClr val="bg1"/>
                </a:solidFill>
                <a:latin typeface="メイリオ" panose="020B0604030504040204" pitchFamily="50" charset="-128"/>
                <a:ea typeface="メイリオ" panose="020B0604030504040204" pitchFamily="50" charset="-128"/>
              </a:rPr>
              <a:t>を目指して</a:t>
            </a:r>
            <a:r>
              <a:rPr lang="en-US" altLang="ja-JP" sz="4800" b="1" dirty="0">
                <a:solidFill>
                  <a:schemeClr val="bg1"/>
                </a:solidFill>
                <a:latin typeface="メイリオ" panose="020B0604030504040204" pitchFamily="50" charset="-128"/>
                <a:ea typeface="メイリオ" panose="020B0604030504040204" pitchFamily="50" charset="-128"/>
              </a:rPr>
              <a:t/>
            </a:r>
            <a:br>
              <a:rPr lang="en-US" altLang="ja-JP" sz="4800" b="1" dirty="0">
                <a:solidFill>
                  <a:schemeClr val="bg1"/>
                </a:solidFill>
                <a:latin typeface="メイリオ" panose="020B0604030504040204" pitchFamily="50" charset="-128"/>
                <a:ea typeface="メイリオ" panose="020B0604030504040204" pitchFamily="50" charset="-128"/>
              </a:rPr>
            </a:br>
            <a:r>
              <a:rPr lang="en-US" altLang="ja-JP" sz="4000" b="1" dirty="0">
                <a:solidFill>
                  <a:schemeClr val="bg1"/>
                </a:solidFill>
                <a:latin typeface="メイリオ" panose="020B0604030504040204" pitchFamily="50" charset="-128"/>
                <a:ea typeface="メイリオ" panose="020B0604030504040204" pitchFamily="50" charset="-128"/>
              </a:rPr>
              <a:t>―</a:t>
            </a:r>
            <a:r>
              <a:rPr lang="ja-JP" altLang="en-US" sz="4000" b="1" dirty="0">
                <a:solidFill>
                  <a:schemeClr val="bg1"/>
                </a:solidFill>
                <a:latin typeface="メイリオ" panose="020B0604030504040204" pitchFamily="50" charset="-128"/>
                <a:ea typeface="メイリオ" panose="020B0604030504040204" pitchFamily="50" charset="-128"/>
              </a:rPr>
              <a:t> 相談窓口の紹介 </a:t>
            </a:r>
            <a:r>
              <a:rPr lang="en-US" altLang="ja-JP" sz="4000" b="1" dirty="0">
                <a:solidFill>
                  <a:schemeClr val="bg1"/>
                </a:solidFill>
                <a:latin typeface="メイリオ" panose="020B0604030504040204" pitchFamily="50" charset="-128"/>
                <a:ea typeface="メイリオ" panose="020B0604030504040204" pitchFamily="50" charset="-128"/>
              </a:rPr>
              <a:t>―</a:t>
            </a:r>
            <a:endParaRPr kumimoji="1" lang="ja-JP" altLang="en-US" sz="4000" b="1" dirty="0">
              <a:solidFill>
                <a:schemeClr val="bg1"/>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7691983" y="5239079"/>
            <a:ext cx="4216563" cy="1266662"/>
          </a:xfrm>
        </p:spPr>
        <p:txBody>
          <a:bodyPr anchor="ctr" anchorCtr="0">
            <a:normAutofit/>
          </a:bodyPr>
          <a:lstStyle/>
          <a:p>
            <a:pPr algn="r"/>
            <a:r>
              <a:rPr lang="ja-JP" altLang="en-US" sz="2800" b="1" dirty="0">
                <a:solidFill>
                  <a:schemeClr val="tx1">
                    <a:lumMod val="65000"/>
                    <a:lumOff val="35000"/>
                  </a:schemeClr>
                </a:solidFill>
                <a:ea typeface="メイリオ" panose="020B0604030504040204" pitchFamily="50" charset="-128"/>
              </a:rPr>
              <a:t>令和〇年</a:t>
            </a:r>
            <a:r>
              <a:rPr kumimoji="1" lang="ja-JP" altLang="en-US" sz="2800" b="1" dirty="0">
                <a:solidFill>
                  <a:schemeClr val="tx1">
                    <a:lumMod val="65000"/>
                    <a:lumOff val="35000"/>
                  </a:schemeClr>
                </a:solidFill>
                <a:ea typeface="メイリオ" panose="020B0604030504040204" pitchFamily="50" charset="-128"/>
              </a:rPr>
              <a:t>〇月〇日（〇）</a:t>
            </a:r>
            <a:endParaRPr kumimoji="1" lang="en-US" altLang="ja-JP" sz="2800" b="1" dirty="0">
              <a:solidFill>
                <a:schemeClr val="tx1">
                  <a:lumMod val="65000"/>
                  <a:lumOff val="35000"/>
                </a:schemeClr>
              </a:solidFill>
              <a:ea typeface="メイリオ" panose="020B0604030504040204" pitchFamily="50" charset="-128"/>
            </a:endParaRPr>
          </a:p>
          <a:p>
            <a:pPr algn="r"/>
            <a:r>
              <a:rPr kumimoji="1" lang="ja-JP" altLang="en-US" sz="2800" b="1" dirty="0" smtClean="0">
                <a:solidFill>
                  <a:schemeClr val="tx1">
                    <a:lumMod val="65000"/>
                    <a:lumOff val="35000"/>
                  </a:schemeClr>
                </a:solidFill>
                <a:ea typeface="メイリオ" panose="020B0604030504040204" pitchFamily="50" charset="-128"/>
              </a:rPr>
              <a:t>〇〇〇立〇〇〇学校</a:t>
            </a:r>
            <a:endParaRPr kumimoji="1" lang="en-US" altLang="ja-JP" sz="2800" b="1" dirty="0">
              <a:solidFill>
                <a:schemeClr val="tx1">
                  <a:lumMod val="65000"/>
                  <a:lumOff val="35000"/>
                </a:schemeClr>
              </a:solidFill>
              <a:ea typeface="メイリオ" panose="020B0604030504040204" pitchFamily="50" charset="-128"/>
            </a:endParaRPr>
          </a:p>
        </p:txBody>
      </p:sp>
    </p:spTree>
    <p:extLst>
      <p:ext uri="{BB962C8B-B14F-4D97-AF65-F5344CB8AC3E}">
        <p14:creationId xmlns:p14="http://schemas.microsoft.com/office/powerpoint/2010/main" val="27768436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62DD326-A0DE-41D6-8A79-241FDC9296EB}"/>
              </a:ext>
            </a:extLst>
          </p:cNvPr>
          <p:cNvSpPr/>
          <p:nvPr/>
        </p:nvSpPr>
        <p:spPr>
          <a:xfrm>
            <a:off x="0" y="1361878"/>
            <a:ext cx="12192000" cy="3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518" y="4240171"/>
            <a:ext cx="1723697" cy="2397112"/>
          </a:xfrm>
          <a:prstGeom prst="rect">
            <a:avLst/>
          </a:prstGeom>
        </p:spPr>
      </p:pic>
      <p:pic>
        <p:nvPicPr>
          <p:cNvPr id="7" name="図 6">
            <a:extLst>
              <a:ext uri="{FF2B5EF4-FFF2-40B4-BE49-F238E27FC236}">
                <a16:creationId xmlns:a16="http://schemas.microsoft.com/office/drawing/2014/main" id="{F7D70F7B-DA35-4317-B179-84BFAD1D1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2389" y="5875283"/>
            <a:ext cx="4427220" cy="762000"/>
          </a:xfrm>
          <a:prstGeom prst="rect">
            <a:avLst/>
          </a:prstGeom>
        </p:spPr>
      </p:pic>
      <p:pic>
        <p:nvPicPr>
          <p:cNvPr id="8" name="コンテンツ プレースホルダー 8" descr="文字の書かれた紙&#10;&#10;自動的に生成された説明">
            <a:extLst>
              <a:ext uri="{FF2B5EF4-FFF2-40B4-BE49-F238E27FC236}">
                <a16:creationId xmlns:a16="http://schemas.microsoft.com/office/drawing/2014/main" id="{8FF54C5C-A219-4FB8-AE97-78DE3276F8EE}"/>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7776" r="9428"/>
          <a:stretch/>
        </p:blipFill>
        <p:spPr>
          <a:xfrm>
            <a:off x="2450640" y="1596586"/>
            <a:ext cx="7342475" cy="4380297"/>
          </a:xfrm>
        </p:spPr>
      </p:pic>
      <p:sp>
        <p:nvSpPr>
          <p:cNvPr id="15" name="タイトル 1">
            <a:extLst>
              <a:ext uri="{FF2B5EF4-FFF2-40B4-BE49-F238E27FC236}">
                <a16:creationId xmlns:a16="http://schemas.microsoft.com/office/drawing/2014/main" id="{B6047205-36D5-44E9-98DE-3B340617A42D}"/>
              </a:ext>
            </a:extLst>
          </p:cNvPr>
          <p:cNvSpPr>
            <a:spLocks noGrp="1"/>
          </p:cNvSpPr>
          <p:nvPr>
            <p:ph type="title"/>
          </p:nvPr>
        </p:nvSpPr>
        <p:spPr>
          <a:xfrm>
            <a:off x="0" y="0"/>
            <a:ext cx="11247898" cy="1585913"/>
          </a:xfrm>
        </p:spPr>
        <p:txBody>
          <a:bodyPr>
            <a:normAutofit/>
          </a:bodyPr>
          <a:lstStyle/>
          <a:p>
            <a:r>
              <a:rPr kumimoji="1" lang="ja-JP" altLang="en-US" sz="7200" b="1" dirty="0" smtClean="0">
                <a:latin typeface="メイリオ" panose="020B0604030504040204" pitchFamily="50" charset="-128"/>
                <a:ea typeface="メイリオ" panose="020B0604030504040204" pitchFamily="50" charset="-128"/>
              </a:rPr>
              <a:t>４　相談しづらいときは</a:t>
            </a:r>
            <a:r>
              <a:rPr kumimoji="1" lang="en-US" altLang="ja-JP" sz="7200" b="1" dirty="0" smtClean="0">
                <a:latin typeface="メイリオ" panose="020B0604030504040204" pitchFamily="50" charset="-128"/>
                <a:ea typeface="メイリオ" panose="020B0604030504040204" pitchFamily="50" charset="-128"/>
              </a:rPr>
              <a:t>…</a:t>
            </a:r>
            <a:endParaRPr kumimoji="1" lang="ja-JP" altLang="en-US" sz="7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8661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5987868" y="2967335"/>
            <a:ext cx="184731" cy="923330"/>
          </a:xfrm>
          <a:prstGeom prst="rect">
            <a:avLst/>
          </a:prstGeom>
          <a:noFill/>
        </p:spPr>
        <p:txBody>
          <a:bodyPr wrap="none" lIns="91440" tIns="45720" rIns="91440" bIns="45720">
            <a:spAutoFit/>
          </a:bodyPr>
          <a:lstStyle/>
          <a:p>
            <a:pPr algn="ct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46" name="タイトル 1">
            <a:extLst>
              <a:ext uri="{FF2B5EF4-FFF2-40B4-BE49-F238E27FC236}">
                <a16:creationId xmlns:a16="http://schemas.microsoft.com/office/drawing/2014/main" id="{B6047205-36D5-44E9-98DE-3B340617A42D}"/>
              </a:ext>
            </a:extLst>
          </p:cNvPr>
          <p:cNvSpPr>
            <a:spLocks noGrp="1"/>
          </p:cNvSpPr>
          <p:nvPr>
            <p:ph type="title"/>
          </p:nvPr>
        </p:nvSpPr>
        <p:spPr>
          <a:xfrm>
            <a:off x="0" y="87368"/>
            <a:ext cx="12192000" cy="1585913"/>
          </a:xfrm>
        </p:spPr>
        <p:txBody>
          <a:bodyPr>
            <a:normAutofit/>
          </a:bodyPr>
          <a:lstStyle/>
          <a:p>
            <a:pPr algn="ctr"/>
            <a:r>
              <a:rPr kumimoji="1" lang="ja-JP" altLang="en-US" sz="8000" b="1" dirty="0">
                <a:latin typeface="メイリオ" panose="020B0604030504040204" pitchFamily="50" charset="-128"/>
                <a:ea typeface="メイリオ" panose="020B0604030504040204" pitchFamily="50" charset="-128"/>
              </a:rPr>
              <a:t>ぜひ御相談ください</a:t>
            </a:r>
          </a:p>
        </p:txBody>
      </p:sp>
      <p:graphicFrame>
        <p:nvGraphicFramePr>
          <p:cNvPr id="3" name="表 2"/>
          <p:cNvGraphicFramePr>
            <a:graphicFrameLocks noGrp="1"/>
          </p:cNvGraphicFramePr>
          <p:nvPr>
            <p:extLst>
              <p:ext uri="{D42A27DB-BD31-4B8C-83A1-F6EECF244321}">
                <p14:modId xmlns:p14="http://schemas.microsoft.com/office/powerpoint/2010/main" val="495789835"/>
              </p:ext>
            </p:extLst>
          </p:nvPr>
        </p:nvGraphicFramePr>
        <p:xfrm>
          <a:off x="246743" y="1672419"/>
          <a:ext cx="11713028" cy="5004152"/>
        </p:xfrm>
        <a:graphic>
          <a:graphicData uri="http://schemas.openxmlformats.org/drawingml/2006/table">
            <a:tbl>
              <a:tblPr firstRow="1" bandRow="1">
                <a:tableStyleId>{5C22544A-7EE6-4342-B048-85BDC9FD1C3A}</a:tableStyleId>
              </a:tblPr>
              <a:tblGrid>
                <a:gridCol w="2928257">
                  <a:extLst>
                    <a:ext uri="{9D8B030D-6E8A-4147-A177-3AD203B41FA5}">
                      <a16:colId xmlns:a16="http://schemas.microsoft.com/office/drawing/2014/main" val="2374172518"/>
                    </a:ext>
                  </a:extLst>
                </a:gridCol>
                <a:gridCol w="2928257">
                  <a:extLst>
                    <a:ext uri="{9D8B030D-6E8A-4147-A177-3AD203B41FA5}">
                      <a16:colId xmlns:a16="http://schemas.microsoft.com/office/drawing/2014/main" val="750207468"/>
                    </a:ext>
                  </a:extLst>
                </a:gridCol>
                <a:gridCol w="5856514">
                  <a:extLst>
                    <a:ext uri="{9D8B030D-6E8A-4147-A177-3AD203B41FA5}">
                      <a16:colId xmlns:a16="http://schemas.microsoft.com/office/drawing/2014/main" val="1901401138"/>
                    </a:ext>
                  </a:extLst>
                </a:gridCol>
              </a:tblGrid>
              <a:tr h="5004152">
                <a:tc>
                  <a:txBody>
                    <a:bodyPr/>
                    <a:lstStyle/>
                    <a:p>
                      <a:endParaRPr kumimoji="1" lang="ja-JP" altLang="en-US" dirty="0"/>
                    </a:p>
                  </a:txBody>
                  <a:tcPr>
                    <a:noFill/>
                  </a:tcPr>
                </a:tc>
                <a:tc>
                  <a:txBody>
                    <a:bodyPr/>
                    <a:lstStyle/>
                    <a:p>
                      <a:endParaRPr kumimoji="1" lang="ja-JP" altLang="en-US" dirty="0"/>
                    </a:p>
                  </a:txBody>
                  <a:tcPr>
                    <a:noFill/>
                  </a:tcPr>
                </a:tc>
                <a:tc>
                  <a:txBody>
                    <a:bodyPr/>
                    <a:lstStyle/>
                    <a:p>
                      <a:endParaRPr kumimoji="1" lang="ja-JP" altLang="en-US" dirty="0"/>
                    </a:p>
                  </a:txBody>
                  <a:tcPr>
                    <a:noFill/>
                  </a:tcPr>
                </a:tc>
                <a:extLst>
                  <a:ext uri="{0D108BD9-81ED-4DB2-BD59-A6C34878D82A}">
                    <a16:rowId xmlns:a16="http://schemas.microsoft.com/office/drawing/2014/main" val="3530440032"/>
                  </a:ext>
                </a:extLst>
              </a:tr>
            </a:tbl>
          </a:graphicData>
        </a:graphic>
      </p:graphicFrame>
      <p:sp>
        <p:nvSpPr>
          <p:cNvPr id="60" name="四角形: 角を丸くする 3">
            <a:extLst>
              <a:ext uri="{FF2B5EF4-FFF2-40B4-BE49-F238E27FC236}">
                <a16:creationId xmlns:a16="http://schemas.microsoft.com/office/drawing/2014/main" id="{6A75CD60-6736-448E-9731-850A27074382}"/>
              </a:ext>
            </a:extLst>
          </p:cNvPr>
          <p:cNvSpPr/>
          <p:nvPr/>
        </p:nvSpPr>
        <p:spPr>
          <a:xfrm>
            <a:off x="3492139" y="1526248"/>
            <a:ext cx="2315028" cy="536051"/>
          </a:xfrm>
          <a:prstGeom prst="roundRect">
            <a:avLst>
              <a:gd name="adj" fmla="val 27558"/>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n-ea"/>
              </a:rPr>
              <a:t>担任</a:t>
            </a:r>
          </a:p>
        </p:txBody>
      </p:sp>
      <p:sp>
        <p:nvSpPr>
          <p:cNvPr id="61" name="四角形: 角を丸くする 3">
            <a:extLst>
              <a:ext uri="{FF2B5EF4-FFF2-40B4-BE49-F238E27FC236}">
                <a16:creationId xmlns:a16="http://schemas.microsoft.com/office/drawing/2014/main" id="{6A75CD60-6736-448E-9731-850A27074382}"/>
              </a:ext>
            </a:extLst>
          </p:cNvPr>
          <p:cNvSpPr/>
          <p:nvPr/>
        </p:nvSpPr>
        <p:spPr>
          <a:xfrm>
            <a:off x="6294370" y="1522478"/>
            <a:ext cx="5466706" cy="536051"/>
          </a:xfrm>
          <a:prstGeom prst="roundRect">
            <a:avLst>
              <a:gd name="adj" fmla="val 27558"/>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n-ea"/>
              </a:rPr>
              <a:t>生活指導主任、養護教諭 等</a:t>
            </a:r>
          </a:p>
        </p:txBody>
      </p:sp>
      <p:sp>
        <p:nvSpPr>
          <p:cNvPr id="63" name="四角形: 角を丸くする 3">
            <a:extLst>
              <a:ext uri="{FF2B5EF4-FFF2-40B4-BE49-F238E27FC236}">
                <a16:creationId xmlns:a16="http://schemas.microsoft.com/office/drawing/2014/main" id="{6A75CD60-6736-448E-9731-850A27074382}"/>
              </a:ext>
            </a:extLst>
          </p:cNvPr>
          <p:cNvSpPr/>
          <p:nvPr/>
        </p:nvSpPr>
        <p:spPr>
          <a:xfrm>
            <a:off x="7684182" y="2150807"/>
            <a:ext cx="1290453" cy="1368000"/>
          </a:xfrm>
          <a:prstGeom prst="roundRect">
            <a:avLst>
              <a:gd name="adj" fmla="val 7590"/>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いじめ</a:t>
            </a:r>
            <a:endParaRPr lang="en-US" altLang="ja-JP" sz="2400" b="1" dirty="0">
              <a:latin typeface="メイリオ" panose="020B0604030504040204" pitchFamily="50" charset="-128"/>
              <a:ea typeface="メイリオ" panose="020B0604030504040204" pitchFamily="50" charset="-128"/>
            </a:endParaRPr>
          </a:p>
          <a:p>
            <a:pPr algn="ctr"/>
            <a:endParaRPr lang="en-US" altLang="ja-JP" sz="12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クラス</a:t>
            </a:r>
          </a:p>
        </p:txBody>
      </p:sp>
      <p:sp>
        <p:nvSpPr>
          <p:cNvPr id="64" name="四角形: 角を丸くする 3">
            <a:extLst>
              <a:ext uri="{FF2B5EF4-FFF2-40B4-BE49-F238E27FC236}">
                <a16:creationId xmlns:a16="http://schemas.microsoft.com/office/drawing/2014/main" id="{6A75CD60-6736-448E-9731-850A27074382}"/>
              </a:ext>
            </a:extLst>
          </p:cNvPr>
          <p:cNvSpPr/>
          <p:nvPr/>
        </p:nvSpPr>
        <p:spPr>
          <a:xfrm>
            <a:off x="7672357" y="3638727"/>
            <a:ext cx="1290453" cy="1368000"/>
          </a:xfrm>
          <a:prstGeom prst="roundRect">
            <a:avLst>
              <a:gd name="adj" fmla="val 7590"/>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健康</a:t>
            </a:r>
            <a:endParaRPr lang="en-US" altLang="ja-JP" sz="2400" b="1" dirty="0">
              <a:latin typeface="メイリオ" panose="020B0604030504040204" pitchFamily="50" charset="-128"/>
              <a:ea typeface="メイリオ" panose="020B0604030504040204" pitchFamily="50" charset="-128"/>
            </a:endParaRPr>
          </a:p>
          <a:p>
            <a:pPr algn="ctr"/>
            <a:endParaRPr lang="en-US" altLang="ja-JP" sz="12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成長</a:t>
            </a:r>
          </a:p>
        </p:txBody>
      </p:sp>
      <p:sp>
        <p:nvSpPr>
          <p:cNvPr id="65" name="四角形: 角を丸くする 3">
            <a:extLst>
              <a:ext uri="{FF2B5EF4-FFF2-40B4-BE49-F238E27FC236}">
                <a16:creationId xmlns:a16="http://schemas.microsoft.com/office/drawing/2014/main" id="{6A75CD60-6736-448E-9731-850A27074382}"/>
              </a:ext>
            </a:extLst>
          </p:cNvPr>
          <p:cNvSpPr/>
          <p:nvPr/>
        </p:nvSpPr>
        <p:spPr>
          <a:xfrm>
            <a:off x="7672357" y="5134473"/>
            <a:ext cx="1290453" cy="1368000"/>
          </a:xfrm>
          <a:prstGeom prst="roundRect">
            <a:avLst>
              <a:gd name="adj" fmla="val 7590"/>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個別の</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支援</a:t>
            </a:r>
          </a:p>
        </p:txBody>
      </p:sp>
      <p:sp>
        <p:nvSpPr>
          <p:cNvPr id="66" name="四角形: 角を丸くする 3">
            <a:extLst>
              <a:ext uri="{FF2B5EF4-FFF2-40B4-BE49-F238E27FC236}">
                <a16:creationId xmlns:a16="http://schemas.microsoft.com/office/drawing/2014/main" id="{6A75CD60-6736-448E-9731-850A27074382}"/>
              </a:ext>
            </a:extLst>
          </p:cNvPr>
          <p:cNvSpPr/>
          <p:nvPr/>
        </p:nvSpPr>
        <p:spPr>
          <a:xfrm>
            <a:off x="10363114" y="2866522"/>
            <a:ext cx="1290453" cy="1368000"/>
          </a:xfrm>
          <a:prstGeom prst="roundRect">
            <a:avLst>
              <a:gd name="adj" fmla="val 7590"/>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友人</a:t>
            </a:r>
            <a:endParaRPr lang="en-US" altLang="ja-JP" sz="2400" b="1" dirty="0">
              <a:latin typeface="メイリオ" panose="020B0604030504040204" pitchFamily="50" charset="-128"/>
              <a:ea typeface="メイリオ" panose="020B0604030504040204" pitchFamily="50" charset="-128"/>
            </a:endParaRPr>
          </a:p>
          <a:p>
            <a:pPr algn="ctr"/>
            <a:endParaRPr lang="en-US" altLang="ja-JP" sz="12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悩み</a:t>
            </a:r>
          </a:p>
        </p:txBody>
      </p:sp>
      <p:sp>
        <p:nvSpPr>
          <p:cNvPr id="67" name="四角形: 角を丸くする 3">
            <a:extLst>
              <a:ext uri="{FF2B5EF4-FFF2-40B4-BE49-F238E27FC236}">
                <a16:creationId xmlns:a16="http://schemas.microsoft.com/office/drawing/2014/main" id="{6A75CD60-6736-448E-9731-850A27074382}"/>
              </a:ext>
            </a:extLst>
          </p:cNvPr>
          <p:cNvSpPr/>
          <p:nvPr/>
        </p:nvSpPr>
        <p:spPr>
          <a:xfrm>
            <a:off x="10376458" y="4366673"/>
            <a:ext cx="1290453" cy="1368000"/>
          </a:xfrm>
          <a:prstGeom prst="roundRect">
            <a:avLst>
              <a:gd name="adj" fmla="val 7590"/>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rPr>
              <a:t>生活</a:t>
            </a:r>
            <a:endParaRPr lang="en-US" altLang="ja-JP" sz="2400" b="1" dirty="0">
              <a:latin typeface="メイリオ" panose="020B0604030504040204" pitchFamily="50" charset="-128"/>
              <a:ea typeface="メイリオ" panose="020B0604030504040204" pitchFamily="50" charset="-128"/>
            </a:endParaRPr>
          </a:p>
          <a:p>
            <a:pPr algn="ctr"/>
            <a:endParaRPr lang="en-US" altLang="ja-JP" sz="12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子育て</a:t>
            </a:r>
          </a:p>
        </p:txBody>
      </p:sp>
      <p:pic>
        <p:nvPicPr>
          <p:cNvPr id="68" name="図 67" descr="シャツ が含まれている画像&#10;&#10;自動的に生成された説明">
            <a:extLst>
              <a:ext uri="{FF2B5EF4-FFF2-40B4-BE49-F238E27FC236}">
                <a16:creationId xmlns:a16="http://schemas.microsoft.com/office/drawing/2014/main" id="{FD9A6C86-E272-4532-BEC7-DC140F961A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521" y="3407049"/>
            <a:ext cx="1374540" cy="2002972"/>
          </a:xfrm>
          <a:prstGeom prst="rect">
            <a:avLst/>
          </a:prstGeom>
        </p:spPr>
      </p:pic>
      <p:sp>
        <p:nvSpPr>
          <p:cNvPr id="69" name="四角形: 角を丸くする 3">
            <a:extLst>
              <a:ext uri="{FF2B5EF4-FFF2-40B4-BE49-F238E27FC236}">
                <a16:creationId xmlns:a16="http://schemas.microsoft.com/office/drawing/2014/main" id="{6A75CD60-6736-448E-9731-850A27074382}"/>
              </a:ext>
            </a:extLst>
          </p:cNvPr>
          <p:cNvSpPr/>
          <p:nvPr/>
        </p:nvSpPr>
        <p:spPr>
          <a:xfrm>
            <a:off x="389711" y="1522477"/>
            <a:ext cx="2671504" cy="965353"/>
          </a:xfrm>
          <a:prstGeom prst="roundRect">
            <a:avLst>
              <a:gd name="adj" fmla="val 15530"/>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latin typeface="+mn-ea"/>
              </a:rPr>
              <a:t>保護者・</a:t>
            </a:r>
            <a:endParaRPr lang="en-US" altLang="ja-JP" sz="2800" b="1" dirty="0" smtClean="0">
              <a:solidFill>
                <a:schemeClr val="tx1"/>
              </a:solidFill>
              <a:latin typeface="+mn-ea"/>
            </a:endParaRPr>
          </a:p>
          <a:p>
            <a:pPr algn="ctr"/>
            <a:r>
              <a:rPr lang="ja-JP" altLang="en-US" sz="2800" b="1" dirty="0" smtClean="0">
                <a:solidFill>
                  <a:schemeClr val="tx1"/>
                </a:solidFill>
                <a:latin typeface="+mn-ea"/>
              </a:rPr>
              <a:t>地域の</a:t>
            </a:r>
            <a:r>
              <a:rPr lang="ja-JP" altLang="en-US" sz="2800" b="1" dirty="0">
                <a:solidFill>
                  <a:schemeClr val="tx1"/>
                </a:solidFill>
                <a:latin typeface="+mn-ea"/>
              </a:rPr>
              <a:t>皆様</a:t>
            </a:r>
          </a:p>
        </p:txBody>
      </p:sp>
      <p:sp>
        <p:nvSpPr>
          <p:cNvPr id="70" name="矢印: 下 30">
            <a:extLst>
              <a:ext uri="{FF2B5EF4-FFF2-40B4-BE49-F238E27FC236}">
                <a16:creationId xmlns:a16="http://schemas.microsoft.com/office/drawing/2014/main" id="{72EB53FF-E5EA-4722-AF77-147F1501B213}"/>
              </a:ext>
            </a:extLst>
          </p:cNvPr>
          <p:cNvSpPr/>
          <p:nvPr/>
        </p:nvSpPr>
        <p:spPr>
          <a:xfrm rot="16200000">
            <a:off x="2651735" y="2785810"/>
            <a:ext cx="945645" cy="525775"/>
          </a:xfrm>
          <a:prstGeom prst="downArrow">
            <a:avLst>
              <a:gd name="adj1" fmla="val 50000"/>
              <a:gd name="adj2" fmla="val 5966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矢印: 下 30">
            <a:extLst>
              <a:ext uri="{FF2B5EF4-FFF2-40B4-BE49-F238E27FC236}">
                <a16:creationId xmlns:a16="http://schemas.microsoft.com/office/drawing/2014/main" id="{72EB53FF-E5EA-4722-AF77-147F1501B213}"/>
              </a:ext>
            </a:extLst>
          </p:cNvPr>
          <p:cNvSpPr/>
          <p:nvPr/>
        </p:nvSpPr>
        <p:spPr>
          <a:xfrm rot="5400000" flipH="1">
            <a:off x="2595953" y="3872491"/>
            <a:ext cx="945645" cy="525775"/>
          </a:xfrm>
          <a:prstGeom prst="downArrow">
            <a:avLst>
              <a:gd name="adj1" fmla="val 50000"/>
              <a:gd name="adj2" fmla="val 5966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矢印: 下 30">
            <a:extLst>
              <a:ext uri="{FF2B5EF4-FFF2-40B4-BE49-F238E27FC236}">
                <a16:creationId xmlns:a16="http://schemas.microsoft.com/office/drawing/2014/main" id="{72EB53FF-E5EA-4722-AF77-147F1501B213}"/>
              </a:ext>
            </a:extLst>
          </p:cNvPr>
          <p:cNvSpPr/>
          <p:nvPr/>
        </p:nvSpPr>
        <p:spPr>
          <a:xfrm rot="16200000">
            <a:off x="5677081" y="2756538"/>
            <a:ext cx="945645" cy="525775"/>
          </a:xfrm>
          <a:prstGeom prst="downArrow">
            <a:avLst>
              <a:gd name="adj1" fmla="val 50000"/>
              <a:gd name="adj2" fmla="val 596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矢印: 下 30">
            <a:extLst>
              <a:ext uri="{FF2B5EF4-FFF2-40B4-BE49-F238E27FC236}">
                <a16:creationId xmlns:a16="http://schemas.microsoft.com/office/drawing/2014/main" id="{72EB53FF-E5EA-4722-AF77-147F1501B213}"/>
              </a:ext>
            </a:extLst>
          </p:cNvPr>
          <p:cNvSpPr/>
          <p:nvPr/>
        </p:nvSpPr>
        <p:spPr>
          <a:xfrm rot="5400000" flipH="1">
            <a:off x="5602041" y="3848662"/>
            <a:ext cx="945645" cy="525775"/>
          </a:xfrm>
          <a:prstGeom prst="downArrow">
            <a:avLst>
              <a:gd name="adj1" fmla="val 50000"/>
              <a:gd name="adj2" fmla="val 596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471E648B-2D7D-4897-BF20-26D3943E41E3}"/>
              </a:ext>
            </a:extLst>
          </p:cNvPr>
          <p:cNvSpPr/>
          <p:nvPr/>
        </p:nvSpPr>
        <p:spPr>
          <a:xfrm>
            <a:off x="0" y="1361878"/>
            <a:ext cx="12192000" cy="3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下 30">
            <a:extLst>
              <a:ext uri="{FF2B5EF4-FFF2-40B4-BE49-F238E27FC236}">
                <a16:creationId xmlns:a16="http://schemas.microsoft.com/office/drawing/2014/main" id="{72EB53FF-E5EA-4722-AF77-147F1501B213}"/>
              </a:ext>
            </a:extLst>
          </p:cNvPr>
          <p:cNvSpPr/>
          <p:nvPr/>
        </p:nvSpPr>
        <p:spPr>
          <a:xfrm rot="16200000">
            <a:off x="4213789" y="3520761"/>
            <a:ext cx="714589" cy="3438552"/>
          </a:xfrm>
          <a:prstGeom prst="downArrow">
            <a:avLst>
              <a:gd name="adj1" fmla="val 50000"/>
              <a:gd name="adj2" fmla="val 5385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下 30">
            <a:extLst>
              <a:ext uri="{FF2B5EF4-FFF2-40B4-BE49-F238E27FC236}">
                <a16:creationId xmlns:a16="http://schemas.microsoft.com/office/drawing/2014/main" id="{72EB53FF-E5EA-4722-AF77-147F1501B213}"/>
              </a:ext>
            </a:extLst>
          </p:cNvPr>
          <p:cNvSpPr/>
          <p:nvPr/>
        </p:nvSpPr>
        <p:spPr>
          <a:xfrm rot="16200000" flipV="1">
            <a:off x="4210820" y="4153739"/>
            <a:ext cx="714589" cy="3432615"/>
          </a:xfrm>
          <a:prstGeom prst="downArrow">
            <a:avLst>
              <a:gd name="adj1" fmla="val 50000"/>
              <a:gd name="adj2" fmla="val 5385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p:nvSpPr>
        <p:spPr>
          <a:xfrm>
            <a:off x="3550676" y="2171127"/>
            <a:ext cx="1044000" cy="1224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担当される方の</a:t>
            </a:r>
            <a:endParaRPr kumimoji="1" lang="en-US" altLang="ja-JP" sz="900" dirty="0" smtClean="0">
              <a:solidFill>
                <a:schemeClr val="tx1"/>
              </a:solidFill>
            </a:endParaRPr>
          </a:p>
          <a:p>
            <a:pPr algn="ctr"/>
            <a:r>
              <a:rPr lang="ja-JP" altLang="en-US" sz="900" dirty="0" smtClean="0">
                <a:solidFill>
                  <a:schemeClr val="tx1"/>
                </a:solidFill>
              </a:rPr>
              <a:t>写真等を</a:t>
            </a:r>
            <a:endParaRPr lang="en-US" altLang="ja-JP" sz="900" dirty="0" smtClean="0">
              <a:solidFill>
                <a:schemeClr val="tx1"/>
              </a:solidFill>
            </a:endParaRPr>
          </a:p>
          <a:p>
            <a:pPr algn="ctr"/>
            <a:r>
              <a:rPr kumimoji="1" lang="ja-JP" altLang="en-US" sz="900" dirty="0">
                <a:solidFill>
                  <a:schemeClr val="tx1"/>
                </a:solidFill>
              </a:rPr>
              <a:t>挿入</a:t>
            </a:r>
            <a:r>
              <a:rPr kumimoji="1" lang="ja-JP" altLang="en-US" sz="900" dirty="0" smtClean="0">
                <a:solidFill>
                  <a:schemeClr val="tx1"/>
                </a:solidFill>
              </a:rPr>
              <a:t>ください</a:t>
            </a:r>
            <a:endParaRPr kumimoji="1" lang="ja-JP" altLang="en-US" sz="900" dirty="0">
              <a:solidFill>
                <a:schemeClr val="tx1"/>
              </a:solidFill>
            </a:endParaRPr>
          </a:p>
        </p:txBody>
      </p:sp>
      <p:sp>
        <p:nvSpPr>
          <p:cNvPr id="32" name="正方形/長方形 31"/>
          <p:cNvSpPr/>
          <p:nvPr/>
        </p:nvSpPr>
        <p:spPr>
          <a:xfrm>
            <a:off x="4719061" y="2175450"/>
            <a:ext cx="1044000" cy="1224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担当される方の</a:t>
            </a:r>
            <a:endParaRPr kumimoji="1" lang="en-US" altLang="ja-JP" sz="900" dirty="0" smtClean="0">
              <a:solidFill>
                <a:schemeClr val="tx1"/>
              </a:solidFill>
            </a:endParaRPr>
          </a:p>
          <a:p>
            <a:pPr algn="ctr"/>
            <a:r>
              <a:rPr lang="ja-JP" altLang="en-US" sz="900" dirty="0" smtClean="0">
                <a:solidFill>
                  <a:schemeClr val="tx1"/>
                </a:solidFill>
              </a:rPr>
              <a:t>写真等を</a:t>
            </a:r>
            <a:endParaRPr lang="en-US" altLang="ja-JP" sz="900" dirty="0" smtClean="0">
              <a:solidFill>
                <a:schemeClr val="tx1"/>
              </a:solidFill>
            </a:endParaRPr>
          </a:p>
          <a:p>
            <a:pPr algn="ctr"/>
            <a:r>
              <a:rPr kumimoji="1" lang="ja-JP" altLang="en-US" sz="900" dirty="0">
                <a:solidFill>
                  <a:schemeClr val="tx1"/>
                </a:solidFill>
              </a:rPr>
              <a:t>挿入</a:t>
            </a:r>
            <a:r>
              <a:rPr kumimoji="1" lang="ja-JP" altLang="en-US" sz="900" dirty="0" smtClean="0">
                <a:solidFill>
                  <a:schemeClr val="tx1"/>
                </a:solidFill>
              </a:rPr>
              <a:t>ください</a:t>
            </a:r>
            <a:endParaRPr kumimoji="1" lang="ja-JP" altLang="en-US" sz="900" dirty="0">
              <a:solidFill>
                <a:schemeClr val="tx1"/>
              </a:solidFill>
            </a:endParaRPr>
          </a:p>
        </p:txBody>
      </p:sp>
      <p:sp>
        <p:nvSpPr>
          <p:cNvPr id="33" name="正方形/長方形 32"/>
          <p:cNvSpPr/>
          <p:nvPr/>
        </p:nvSpPr>
        <p:spPr>
          <a:xfrm>
            <a:off x="3550676" y="3544212"/>
            <a:ext cx="1044000" cy="1224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担当される方の</a:t>
            </a:r>
            <a:endParaRPr kumimoji="1" lang="en-US" altLang="ja-JP" sz="900" dirty="0" smtClean="0">
              <a:solidFill>
                <a:schemeClr val="tx1"/>
              </a:solidFill>
            </a:endParaRPr>
          </a:p>
          <a:p>
            <a:pPr algn="ctr"/>
            <a:r>
              <a:rPr lang="ja-JP" altLang="en-US" sz="900" dirty="0" smtClean="0">
                <a:solidFill>
                  <a:schemeClr val="tx1"/>
                </a:solidFill>
              </a:rPr>
              <a:t>写真等を</a:t>
            </a:r>
            <a:endParaRPr lang="en-US" altLang="ja-JP" sz="900" dirty="0" smtClean="0">
              <a:solidFill>
                <a:schemeClr val="tx1"/>
              </a:solidFill>
            </a:endParaRPr>
          </a:p>
          <a:p>
            <a:pPr algn="ctr"/>
            <a:r>
              <a:rPr kumimoji="1" lang="ja-JP" altLang="en-US" sz="900" dirty="0">
                <a:solidFill>
                  <a:schemeClr val="tx1"/>
                </a:solidFill>
              </a:rPr>
              <a:t>挿入</a:t>
            </a:r>
            <a:r>
              <a:rPr kumimoji="1" lang="ja-JP" altLang="en-US" sz="900" dirty="0" smtClean="0">
                <a:solidFill>
                  <a:schemeClr val="tx1"/>
                </a:solidFill>
              </a:rPr>
              <a:t>ください</a:t>
            </a:r>
            <a:endParaRPr kumimoji="1" lang="ja-JP" altLang="en-US" sz="900" dirty="0">
              <a:solidFill>
                <a:schemeClr val="tx1"/>
              </a:solidFill>
            </a:endParaRPr>
          </a:p>
        </p:txBody>
      </p:sp>
      <p:sp>
        <p:nvSpPr>
          <p:cNvPr id="34" name="正方形/長方形 33"/>
          <p:cNvSpPr/>
          <p:nvPr/>
        </p:nvSpPr>
        <p:spPr>
          <a:xfrm>
            <a:off x="4723361" y="3544212"/>
            <a:ext cx="1044000" cy="1224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担当される方の</a:t>
            </a:r>
            <a:endParaRPr kumimoji="1" lang="en-US" altLang="ja-JP" sz="900" dirty="0" smtClean="0">
              <a:solidFill>
                <a:schemeClr val="tx1"/>
              </a:solidFill>
            </a:endParaRPr>
          </a:p>
          <a:p>
            <a:pPr algn="ctr"/>
            <a:r>
              <a:rPr lang="ja-JP" altLang="en-US" sz="900" dirty="0" smtClean="0">
                <a:solidFill>
                  <a:schemeClr val="tx1"/>
                </a:solidFill>
              </a:rPr>
              <a:t>写真等を</a:t>
            </a:r>
            <a:endParaRPr lang="en-US" altLang="ja-JP" sz="900" dirty="0" smtClean="0">
              <a:solidFill>
                <a:schemeClr val="tx1"/>
              </a:solidFill>
            </a:endParaRPr>
          </a:p>
          <a:p>
            <a:pPr algn="ctr"/>
            <a:r>
              <a:rPr kumimoji="1" lang="ja-JP" altLang="en-US" sz="900" dirty="0">
                <a:solidFill>
                  <a:schemeClr val="tx1"/>
                </a:solidFill>
              </a:rPr>
              <a:t>挿入</a:t>
            </a:r>
            <a:r>
              <a:rPr kumimoji="1" lang="ja-JP" altLang="en-US" sz="900" dirty="0" smtClean="0">
                <a:solidFill>
                  <a:schemeClr val="tx1"/>
                </a:solidFill>
              </a:rPr>
              <a:t>ください</a:t>
            </a:r>
            <a:endParaRPr kumimoji="1" lang="ja-JP" altLang="en-US" sz="900" dirty="0">
              <a:solidFill>
                <a:schemeClr val="tx1"/>
              </a:solidFill>
            </a:endParaRPr>
          </a:p>
        </p:txBody>
      </p:sp>
      <p:sp>
        <p:nvSpPr>
          <p:cNvPr id="35" name="正方形/長方形 34"/>
          <p:cNvSpPr/>
          <p:nvPr/>
        </p:nvSpPr>
        <p:spPr>
          <a:xfrm>
            <a:off x="6514342" y="2172693"/>
            <a:ext cx="1044000" cy="1224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担当される方の</a:t>
            </a:r>
            <a:endParaRPr kumimoji="1" lang="en-US" altLang="ja-JP" sz="900" dirty="0" smtClean="0">
              <a:solidFill>
                <a:schemeClr val="tx1"/>
              </a:solidFill>
            </a:endParaRPr>
          </a:p>
          <a:p>
            <a:pPr algn="ctr"/>
            <a:r>
              <a:rPr lang="ja-JP" altLang="en-US" sz="900" dirty="0" smtClean="0">
                <a:solidFill>
                  <a:schemeClr val="tx1"/>
                </a:solidFill>
              </a:rPr>
              <a:t>写真等を</a:t>
            </a:r>
            <a:endParaRPr lang="en-US" altLang="ja-JP" sz="900" dirty="0" smtClean="0">
              <a:solidFill>
                <a:schemeClr val="tx1"/>
              </a:solidFill>
            </a:endParaRPr>
          </a:p>
          <a:p>
            <a:pPr algn="ctr"/>
            <a:r>
              <a:rPr kumimoji="1" lang="ja-JP" altLang="en-US" sz="900" dirty="0">
                <a:solidFill>
                  <a:schemeClr val="tx1"/>
                </a:solidFill>
              </a:rPr>
              <a:t>挿入</a:t>
            </a:r>
            <a:r>
              <a:rPr kumimoji="1" lang="ja-JP" altLang="en-US" sz="900" dirty="0" smtClean="0">
                <a:solidFill>
                  <a:schemeClr val="tx1"/>
                </a:solidFill>
              </a:rPr>
              <a:t>ください</a:t>
            </a:r>
            <a:endParaRPr kumimoji="1" lang="ja-JP" altLang="en-US" sz="900" dirty="0">
              <a:solidFill>
                <a:schemeClr val="tx1"/>
              </a:solidFill>
            </a:endParaRPr>
          </a:p>
        </p:txBody>
      </p:sp>
      <p:sp>
        <p:nvSpPr>
          <p:cNvPr id="36" name="正方形/長方形 35"/>
          <p:cNvSpPr/>
          <p:nvPr/>
        </p:nvSpPr>
        <p:spPr>
          <a:xfrm>
            <a:off x="6512983" y="3544212"/>
            <a:ext cx="1044000" cy="1224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担当される方の</a:t>
            </a:r>
            <a:endParaRPr kumimoji="1" lang="en-US" altLang="ja-JP" sz="900" dirty="0" smtClean="0">
              <a:solidFill>
                <a:schemeClr val="tx1"/>
              </a:solidFill>
            </a:endParaRPr>
          </a:p>
          <a:p>
            <a:pPr algn="ctr"/>
            <a:r>
              <a:rPr lang="ja-JP" altLang="en-US" sz="900" dirty="0" smtClean="0">
                <a:solidFill>
                  <a:schemeClr val="tx1"/>
                </a:solidFill>
              </a:rPr>
              <a:t>写真等を</a:t>
            </a:r>
            <a:endParaRPr lang="en-US" altLang="ja-JP" sz="900" dirty="0" smtClean="0">
              <a:solidFill>
                <a:schemeClr val="tx1"/>
              </a:solidFill>
            </a:endParaRPr>
          </a:p>
          <a:p>
            <a:pPr algn="ctr"/>
            <a:r>
              <a:rPr kumimoji="1" lang="ja-JP" altLang="en-US" sz="900" dirty="0">
                <a:solidFill>
                  <a:schemeClr val="tx1"/>
                </a:solidFill>
              </a:rPr>
              <a:t>挿入</a:t>
            </a:r>
            <a:r>
              <a:rPr kumimoji="1" lang="ja-JP" altLang="en-US" sz="900" dirty="0" smtClean="0">
                <a:solidFill>
                  <a:schemeClr val="tx1"/>
                </a:solidFill>
              </a:rPr>
              <a:t>ください</a:t>
            </a:r>
            <a:endParaRPr kumimoji="1" lang="ja-JP" altLang="en-US" sz="900" dirty="0">
              <a:solidFill>
                <a:schemeClr val="tx1"/>
              </a:solidFill>
            </a:endParaRPr>
          </a:p>
        </p:txBody>
      </p:sp>
      <p:sp>
        <p:nvSpPr>
          <p:cNvPr id="37" name="正方形/長方形 36"/>
          <p:cNvSpPr/>
          <p:nvPr/>
        </p:nvSpPr>
        <p:spPr>
          <a:xfrm>
            <a:off x="6519710" y="4930464"/>
            <a:ext cx="1044000" cy="1224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担当される方の</a:t>
            </a:r>
            <a:endParaRPr kumimoji="1" lang="en-US" altLang="ja-JP" sz="900" dirty="0" smtClean="0">
              <a:solidFill>
                <a:schemeClr val="tx1"/>
              </a:solidFill>
            </a:endParaRPr>
          </a:p>
          <a:p>
            <a:pPr algn="ctr"/>
            <a:r>
              <a:rPr lang="ja-JP" altLang="en-US" sz="900" dirty="0" smtClean="0">
                <a:solidFill>
                  <a:schemeClr val="tx1"/>
                </a:solidFill>
              </a:rPr>
              <a:t>写真等を</a:t>
            </a:r>
            <a:endParaRPr lang="en-US" altLang="ja-JP" sz="900" dirty="0" smtClean="0">
              <a:solidFill>
                <a:schemeClr val="tx1"/>
              </a:solidFill>
            </a:endParaRPr>
          </a:p>
          <a:p>
            <a:pPr algn="ctr"/>
            <a:r>
              <a:rPr kumimoji="1" lang="ja-JP" altLang="en-US" sz="900" dirty="0">
                <a:solidFill>
                  <a:schemeClr val="tx1"/>
                </a:solidFill>
              </a:rPr>
              <a:t>挿入</a:t>
            </a:r>
            <a:r>
              <a:rPr kumimoji="1" lang="ja-JP" altLang="en-US" sz="900" dirty="0" smtClean="0">
                <a:solidFill>
                  <a:schemeClr val="tx1"/>
                </a:solidFill>
              </a:rPr>
              <a:t>ください</a:t>
            </a:r>
            <a:endParaRPr kumimoji="1" lang="ja-JP" altLang="en-US" sz="900" dirty="0">
              <a:solidFill>
                <a:schemeClr val="tx1"/>
              </a:solidFill>
            </a:endParaRPr>
          </a:p>
        </p:txBody>
      </p:sp>
      <p:sp>
        <p:nvSpPr>
          <p:cNvPr id="38" name="正方形/長方形 37"/>
          <p:cNvSpPr/>
          <p:nvPr/>
        </p:nvSpPr>
        <p:spPr>
          <a:xfrm>
            <a:off x="9150517" y="2963134"/>
            <a:ext cx="1044000" cy="1224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担当される方の</a:t>
            </a:r>
            <a:endParaRPr kumimoji="1" lang="en-US" altLang="ja-JP" sz="900" dirty="0" smtClean="0">
              <a:solidFill>
                <a:schemeClr val="tx1"/>
              </a:solidFill>
            </a:endParaRPr>
          </a:p>
          <a:p>
            <a:pPr algn="ctr"/>
            <a:r>
              <a:rPr lang="ja-JP" altLang="en-US" sz="900" dirty="0" smtClean="0">
                <a:solidFill>
                  <a:schemeClr val="tx1"/>
                </a:solidFill>
              </a:rPr>
              <a:t>写真等を</a:t>
            </a:r>
            <a:endParaRPr lang="en-US" altLang="ja-JP" sz="900" dirty="0" smtClean="0">
              <a:solidFill>
                <a:schemeClr val="tx1"/>
              </a:solidFill>
            </a:endParaRPr>
          </a:p>
          <a:p>
            <a:pPr algn="ctr"/>
            <a:r>
              <a:rPr kumimoji="1" lang="ja-JP" altLang="en-US" sz="900" dirty="0">
                <a:solidFill>
                  <a:schemeClr val="tx1"/>
                </a:solidFill>
              </a:rPr>
              <a:t>挿入</a:t>
            </a:r>
            <a:r>
              <a:rPr kumimoji="1" lang="ja-JP" altLang="en-US" sz="900" dirty="0" smtClean="0">
                <a:solidFill>
                  <a:schemeClr val="tx1"/>
                </a:solidFill>
              </a:rPr>
              <a:t>ください</a:t>
            </a:r>
            <a:endParaRPr kumimoji="1" lang="ja-JP" altLang="en-US" sz="900" dirty="0">
              <a:solidFill>
                <a:schemeClr val="tx1"/>
              </a:solidFill>
            </a:endParaRPr>
          </a:p>
        </p:txBody>
      </p:sp>
      <p:sp>
        <p:nvSpPr>
          <p:cNvPr id="39" name="正方形/長方形 38"/>
          <p:cNvSpPr/>
          <p:nvPr/>
        </p:nvSpPr>
        <p:spPr>
          <a:xfrm>
            <a:off x="9150517" y="4461675"/>
            <a:ext cx="1044000" cy="1224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担当される方の</a:t>
            </a:r>
            <a:endParaRPr kumimoji="1" lang="en-US" altLang="ja-JP" sz="900" dirty="0" smtClean="0">
              <a:solidFill>
                <a:schemeClr val="tx1"/>
              </a:solidFill>
            </a:endParaRPr>
          </a:p>
          <a:p>
            <a:pPr algn="ctr"/>
            <a:r>
              <a:rPr lang="ja-JP" altLang="en-US" sz="900" dirty="0" smtClean="0">
                <a:solidFill>
                  <a:schemeClr val="tx1"/>
                </a:solidFill>
              </a:rPr>
              <a:t>写真等を</a:t>
            </a:r>
            <a:endParaRPr lang="en-US" altLang="ja-JP" sz="900" dirty="0" smtClean="0">
              <a:solidFill>
                <a:schemeClr val="tx1"/>
              </a:solidFill>
            </a:endParaRPr>
          </a:p>
          <a:p>
            <a:pPr algn="ctr"/>
            <a:r>
              <a:rPr kumimoji="1" lang="ja-JP" altLang="en-US" sz="900" dirty="0">
                <a:solidFill>
                  <a:schemeClr val="tx1"/>
                </a:solidFill>
              </a:rPr>
              <a:t>挿入</a:t>
            </a:r>
            <a:r>
              <a:rPr kumimoji="1" lang="ja-JP" altLang="en-US" sz="900" dirty="0" smtClean="0">
                <a:solidFill>
                  <a:schemeClr val="tx1"/>
                </a:solidFill>
              </a:rPr>
              <a:t>ください</a:t>
            </a:r>
            <a:endParaRPr kumimoji="1" lang="ja-JP" altLang="en-US" sz="900" dirty="0">
              <a:solidFill>
                <a:schemeClr val="tx1"/>
              </a:solidFill>
            </a:endParaRPr>
          </a:p>
        </p:txBody>
      </p:sp>
    </p:spTree>
    <p:extLst>
      <p:ext uri="{BB962C8B-B14F-4D97-AF65-F5344CB8AC3E}">
        <p14:creationId xmlns:p14="http://schemas.microsoft.com/office/powerpoint/2010/main" val="3987211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47205-36D5-44E9-98DE-3B340617A42D}"/>
              </a:ext>
            </a:extLst>
          </p:cNvPr>
          <p:cNvSpPr>
            <a:spLocks noGrp="1"/>
          </p:cNvSpPr>
          <p:nvPr>
            <p:ph type="title"/>
          </p:nvPr>
        </p:nvSpPr>
        <p:spPr>
          <a:xfrm>
            <a:off x="26663" y="-11904"/>
            <a:ext cx="12139448" cy="1585913"/>
          </a:xfrm>
        </p:spPr>
        <p:txBody>
          <a:bodyPr>
            <a:noAutofit/>
          </a:bodyPr>
          <a:lstStyle/>
          <a:p>
            <a:pPr algn="ctr"/>
            <a:r>
              <a:rPr kumimoji="1" lang="ja-JP" altLang="en-US" sz="8000" b="1" dirty="0">
                <a:solidFill>
                  <a:srgbClr val="FF0000"/>
                </a:solidFill>
                <a:latin typeface="メイリオ" panose="020B0604030504040204" pitchFamily="50" charset="-128"/>
                <a:ea typeface="メイリオ" panose="020B0604030504040204" pitchFamily="50" charset="-128"/>
              </a:rPr>
              <a:t>明るく・元気に・楽しく</a:t>
            </a:r>
          </a:p>
        </p:txBody>
      </p:sp>
      <p:sp>
        <p:nvSpPr>
          <p:cNvPr id="9" name="コンテンツ プレースホルダー 2"/>
          <p:cNvSpPr>
            <a:spLocks noGrp="1"/>
          </p:cNvSpPr>
          <p:nvPr>
            <p:ph idx="1"/>
          </p:nvPr>
        </p:nvSpPr>
        <p:spPr>
          <a:xfrm>
            <a:off x="822434" y="1825624"/>
            <a:ext cx="10515600" cy="5032375"/>
          </a:xfrm>
        </p:spPr>
        <p:txBody>
          <a:bodyPr>
            <a:normAutofit fontScale="92500" lnSpcReduction="10000"/>
          </a:bodyPr>
          <a:lstStyle/>
          <a:p>
            <a:pPr marL="0" indent="0">
              <a:buNone/>
            </a:pPr>
            <a:r>
              <a:rPr lang="ja-JP" altLang="en-US" dirty="0"/>
              <a:t>　　　</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　　　　　　　　　　</a:t>
            </a:r>
            <a:endParaRPr lang="en-US" altLang="ja-JP" dirty="0"/>
          </a:p>
          <a:p>
            <a:pPr marL="0" indent="0">
              <a:buNone/>
            </a:pPr>
            <a:r>
              <a:rPr lang="ja-JP" altLang="en-US" dirty="0"/>
              <a:t>　　　　　</a:t>
            </a:r>
            <a:endParaRPr lang="en-US" altLang="ja-JP" dirty="0"/>
          </a:p>
        </p:txBody>
      </p:sp>
      <p:sp>
        <p:nvSpPr>
          <p:cNvPr id="10" name="左右矢印 9"/>
          <p:cNvSpPr/>
          <p:nvPr/>
        </p:nvSpPr>
        <p:spPr>
          <a:xfrm>
            <a:off x="3996300" y="6315156"/>
            <a:ext cx="3492280" cy="386366"/>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5742440" y="3239253"/>
            <a:ext cx="184731" cy="923330"/>
          </a:xfrm>
          <a:prstGeom prst="rect">
            <a:avLst/>
          </a:prstGeom>
          <a:noFill/>
        </p:spPr>
        <p:txBody>
          <a:bodyPr wrap="none" lIns="91440" tIns="45720" rIns="91440" bIns="45720">
            <a:spAutoFit/>
          </a:bodyPr>
          <a:lstStyle/>
          <a:p>
            <a:pPr algn="ct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2" name="図 11" descr="ケーキ が含まれている画像&#10;&#10;自動的に生成された説明">
            <a:extLst>
              <a:ext uri="{FF2B5EF4-FFF2-40B4-BE49-F238E27FC236}">
                <a16:creationId xmlns:a16="http://schemas.microsoft.com/office/drawing/2014/main" id="{1F1D9234-0DEC-47B0-870E-A9314DF24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8736" y="2016817"/>
            <a:ext cx="2347408" cy="1230579"/>
          </a:xfrm>
          <a:prstGeom prst="rect">
            <a:avLst/>
          </a:prstGeom>
        </p:spPr>
      </p:pic>
      <p:pic>
        <p:nvPicPr>
          <p:cNvPr id="15" name="図 14" descr="おもちゃ, 人形, 写真, 座る が含まれている画像&#10;&#10;自動的に生成された説明">
            <a:extLst>
              <a:ext uri="{FF2B5EF4-FFF2-40B4-BE49-F238E27FC236}">
                <a16:creationId xmlns:a16="http://schemas.microsoft.com/office/drawing/2014/main" id="{D1579D25-0A9F-45C4-925D-9864870286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288" y="3944496"/>
            <a:ext cx="2245077" cy="2864530"/>
          </a:xfrm>
          <a:prstGeom prst="rect">
            <a:avLst/>
          </a:prstGeom>
        </p:spPr>
      </p:pic>
      <p:sp>
        <p:nvSpPr>
          <p:cNvPr id="16" name="四角形: 角を丸くする 21">
            <a:extLst>
              <a:ext uri="{FF2B5EF4-FFF2-40B4-BE49-F238E27FC236}">
                <a16:creationId xmlns:a16="http://schemas.microsoft.com/office/drawing/2014/main" id="{662D816C-2B2A-47AE-AD90-1AC4DB29A3FF}"/>
              </a:ext>
            </a:extLst>
          </p:cNvPr>
          <p:cNvSpPr/>
          <p:nvPr/>
        </p:nvSpPr>
        <p:spPr>
          <a:xfrm>
            <a:off x="526051" y="3184046"/>
            <a:ext cx="1807598" cy="621975"/>
          </a:xfrm>
          <a:prstGeom prst="roundRect">
            <a:avLst>
              <a:gd name="adj" fmla="val 2755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n-ea"/>
              </a:rPr>
              <a:t>保 護 者</a:t>
            </a:r>
            <a:endParaRPr kumimoji="1" lang="ja-JP" altLang="en-US" sz="2800" b="1" dirty="0">
              <a:solidFill>
                <a:schemeClr val="tx1"/>
              </a:solidFill>
              <a:latin typeface="+mn-ea"/>
            </a:endParaRPr>
          </a:p>
        </p:txBody>
      </p:sp>
      <p:pic>
        <p:nvPicPr>
          <p:cNvPr id="17" name="図 16" descr="おもちゃ, 人形 が含まれている画像&#10;&#10;自動的に生成された説明">
            <a:extLst>
              <a:ext uri="{FF2B5EF4-FFF2-40B4-BE49-F238E27FC236}">
                <a16:creationId xmlns:a16="http://schemas.microsoft.com/office/drawing/2014/main" id="{D05750A3-BB78-4267-91AD-E4BA45FD8F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1228" y="4351150"/>
            <a:ext cx="4070772" cy="2615471"/>
          </a:xfrm>
          <a:prstGeom prst="rect">
            <a:avLst/>
          </a:prstGeom>
        </p:spPr>
      </p:pic>
      <p:pic>
        <p:nvPicPr>
          <p:cNvPr id="19" name="図 18" descr="おもちゃ が含まれている画像&#10;&#10;自動的に生成された説明">
            <a:extLst>
              <a:ext uri="{FF2B5EF4-FFF2-40B4-BE49-F238E27FC236}">
                <a16:creationId xmlns:a16="http://schemas.microsoft.com/office/drawing/2014/main" id="{3219D398-B3FF-4CF8-A077-7C6D8F816B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5298" y="3688504"/>
            <a:ext cx="2654284" cy="2705001"/>
          </a:xfrm>
          <a:prstGeom prst="rect">
            <a:avLst/>
          </a:prstGeom>
        </p:spPr>
      </p:pic>
      <p:sp>
        <p:nvSpPr>
          <p:cNvPr id="20" name="左右矢印 15">
            <a:extLst>
              <a:ext uri="{FF2B5EF4-FFF2-40B4-BE49-F238E27FC236}">
                <a16:creationId xmlns:a16="http://schemas.microsoft.com/office/drawing/2014/main" id="{258E5402-FD81-42F0-B7E7-26D30CFAE736}"/>
              </a:ext>
            </a:extLst>
          </p:cNvPr>
          <p:cNvSpPr/>
          <p:nvPr/>
        </p:nvSpPr>
        <p:spPr>
          <a:xfrm rot="18692264">
            <a:off x="1974755" y="3075274"/>
            <a:ext cx="2525658" cy="386366"/>
          </a:xfrm>
          <a:prstGeom prst="leftRightArrow">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左右矢印 15">
            <a:extLst>
              <a:ext uri="{FF2B5EF4-FFF2-40B4-BE49-F238E27FC236}">
                <a16:creationId xmlns:a16="http://schemas.microsoft.com/office/drawing/2014/main" id="{AA40FAAA-E652-4360-A67A-DF19A3C24A31}"/>
              </a:ext>
            </a:extLst>
          </p:cNvPr>
          <p:cNvSpPr/>
          <p:nvPr/>
        </p:nvSpPr>
        <p:spPr>
          <a:xfrm rot="3010985">
            <a:off x="6965633" y="3091939"/>
            <a:ext cx="2525658" cy="386366"/>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矢印: 下 29">
            <a:extLst>
              <a:ext uri="{FF2B5EF4-FFF2-40B4-BE49-F238E27FC236}">
                <a16:creationId xmlns:a16="http://schemas.microsoft.com/office/drawing/2014/main" id="{1FEFCB62-C28E-4239-8330-93461D14CD4D}"/>
              </a:ext>
            </a:extLst>
          </p:cNvPr>
          <p:cNvSpPr/>
          <p:nvPr/>
        </p:nvSpPr>
        <p:spPr>
          <a:xfrm>
            <a:off x="5525995" y="3315305"/>
            <a:ext cx="432889" cy="386366"/>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矢印: 下 30">
            <a:extLst>
              <a:ext uri="{FF2B5EF4-FFF2-40B4-BE49-F238E27FC236}">
                <a16:creationId xmlns:a16="http://schemas.microsoft.com/office/drawing/2014/main" id="{40345C63-DF9D-40DD-ADB5-BA9FD640B8BC}"/>
              </a:ext>
            </a:extLst>
          </p:cNvPr>
          <p:cNvSpPr/>
          <p:nvPr/>
        </p:nvSpPr>
        <p:spPr>
          <a:xfrm rot="14521092">
            <a:off x="3779856" y="5209269"/>
            <a:ext cx="432889" cy="73047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矢印: 下 32">
            <a:extLst>
              <a:ext uri="{FF2B5EF4-FFF2-40B4-BE49-F238E27FC236}">
                <a16:creationId xmlns:a16="http://schemas.microsoft.com/office/drawing/2014/main" id="{833B9A85-3481-467E-ACC9-0D431969B102}"/>
              </a:ext>
            </a:extLst>
          </p:cNvPr>
          <p:cNvSpPr/>
          <p:nvPr/>
        </p:nvSpPr>
        <p:spPr>
          <a:xfrm rot="6983708">
            <a:off x="7378960" y="5190308"/>
            <a:ext cx="432889" cy="73047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四角形: 角を丸くする 21">
            <a:extLst>
              <a:ext uri="{FF2B5EF4-FFF2-40B4-BE49-F238E27FC236}">
                <a16:creationId xmlns:a16="http://schemas.microsoft.com/office/drawing/2014/main" id="{662D816C-2B2A-47AE-AD90-1AC4DB29A3FF}"/>
              </a:ext>
            </a:extLst>
          </p:cNvPr>
          <p:cNvSpPr/>
          <p:nvPr/>
        </p:nvSpPr>
        <p:spPr>
          <a:xfrm>
            <a:off x="9357958" y="3944496"/>
            <a:ext cx="1807598" cy="621975"/>
          </a:xfrm>
          <a:prstGeom prst="roundRect">
            <a:avLst>
              <a:gd name="adj" fmla="val 2755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n-ea"/>
              </a:rPr>
              <a:t>地 域</a:t>
            </a:r>
            <a:endParaRPr kumimoji="1" lang="ja-JP" altLang="en-US" sz="2800" b="1" dirty="0">
              <a:solidFill>
                <a:schemeClr val="tx1"/>
              </a:solidFill>
              <a:latin typeface="+mn-ea"/>
            </a:endParaRPr>
          </a:p>
        </p:txBody>
      </p:sp>
      <p:sp>
        <p:nvSpPr>
          <p:cNvPr id="26" name="四角形: 角を丸くする 21">
            <a:extLst>
              <a:ext uri="{FF2B5EF4-FFF2-40B4-BE49-F238E27FC236}">
                <a16:creationId xmlns:a16="http://schemas.microsoft.com/office/drawing/2014/main" id="{662D816C-2B2A-47AE-AD90-1AC4DB29A3FF}"/>
              </a:ext>
            </a:extLst>
          </p:cNvPr>
          <p:cNvSpPr/>
          <p:nvPr/>
        </p:nvSpPr>
        <p:spPr>
          <a:xfrm>
            <a:off x="7256652" y="1269586"/>
            <a:ext cx="1807598" cy="621975"/>
          </a:xfrm>
          <a:prstGeom prst="roundRect">
            <a:avLst>
              <a:gd name="adj" fmla="val 2755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n-ea"/>
              </a:rPr>
              <a:t>学 校</a:t>
            </a:r>
            <a:endParaRPr kumimoji="1" lang="ja-JP" altLang="en-US" sz="2800" b="1" dirty="0">
              <a:solidFill>
                <a:schemeClr val="tx1"/>
              </a:solidFill>
              <a:latin typeface="+mn-ea"/>
            </a:endParaRPr>
          </a:p>
        </p:txBody>
      </p:sp>
      <p:pic>
        <p:nvPicPr>
          <p:cNvPr id="27" name="図 26" descr="おもちゃ, 人形, 立つ が含まれている画像&#10;&#10;自動的に生成された説明">
            <a:extLst>
              <a:ext uri="{FF2B5EF4-FFF2-40B4-BE49-F238E27FC236}">
                <a16:creationId xmlns:a16="http://schemas.microsoft.com/office/drawing/2014/main" id="{0778FF17-C1EC-4C62-B350-A9BBBE3626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3183" y="1090314"/>
            <a:ext cx="2801359" cy="2293611"/>
          </a:xfrm>
          <a:prstGeom prst="rect">
            <a:avLst/>
          </a:prstGeom>
        </p:spPr>
      </p:pic>
    </p:spTree>
    <p:extLst>
      <p:ext uri="{BB962C8B-B14F-4D97-AF65-F5344CB8AC3E}">
        <p14:creationId xmlns:p14="http://schemas.microsoft.com/office/powerpoint/2010/main" val="1911016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8835073" y="3512585"/>
            <a:ext cx="3345415" cy="3345415"/>
          </a:xfrm>
          <a:prstGeom prst="rect">
            <a:avLst/>
          </a:prstGeom>
          <a:ln>
            <a:noFill/>
          </a:ln>
          <a:effectLst>
            <a:softEdge rad="112500"/>
          </a:effectLst>
        </p:spPr>
      </p:pic>
      <p:sp>
        <p:nvSpPr>
          <p:cNvPr id="7" name="角丸四角形 6"/>
          <p:cNvSpPr/>
          <p:nvPr/>
        </p:nvSpPr>
        <p:spPr>
          <a:xfrm>
            <a:off x="485250" y="3894828"/>
            <a:ext cx="8105593" cy="21600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36000" bIns="0" rtlCol="0" anchor="ctr"/>
          <a:lstStyle/>
          <a:p>
            <a:pPr algn="just"/>
            <a:r>
              <a:rPr lang="ja-JP" altLang="en-US" sz="3600" b="1" dirty="0">
                <a:solidFill>
                  <a:schemeClr val="tx1"/>
                </a:solidFill>
                <a:latin typeface="メイリオ" panose="020B0604030504040204" pitchFamily="50" charset="-128"/>
                <a:ea typeface="メイリオ" panose="020B0604030504040204" pitchFamily="50" charset="-128"/>
              </a:rPr>
              <a:t>本日御紹介した</a:t>
            </a:r>
            <a:r>
              <a:rPr lang="ja-JP" altLang="en-US" sz="4400" b="1" dirty="0">
                <a:solidFill>
                  <a:srgbClr val="0070C0"/>
                </a:solidFill>
                <a:latin typeface="メイリオ" panose="020B0604030504040204" pitchFamily="50" charset="-128"/>
                <a:ea typeface="メイリオ" panose="020B0604030504040204" pitchFamily="50" charset="-128"/>
              </a:rPr>
              <a:t>相談窓口</a:t>
            </a:r>
            <a:r>
              <a:rPr lang="ja-JP" altLang="en-US" sz="3600" b="1" dirty="0">
                <a:solidFill>
                  <a:schemeClr val="tx1"/>
                </a:solidFill>
                <a:latin typeface="メイリオ" panose="020B0604030504040204" pitchFamily="50" charset="-128"/>
                <a:ea typeface="メイリオ" panose="020B0604030504040204" pitchFamily="50" charset="-128"/>
              </a:rPr>
              <a:t>は、お便りやホームページにも載っています。</a:t>
            </a:r>
            <a:endParaRPr lang="en-US" altLang="ja-JP" sz="3600" b="1" dirty="0">
              <a:solidFill>
                <a:schemeClr val="tx1"/>
              </a:solidFill>
              <a:latin typeface="メイリオ" panose="020B0604030504040204" pitchFamily="50" charset="-128"/>
              <a:ea typeface="メイリオ" panose="020B0604030504040204" pitchFamily="50" charset="-128"/>
            </a:endParaRPr>
          </a:p>
        </p:txBody>
      </p:sp>
      <p:sp>
        <p:nvSpPr>
          <p:cNvPr id="5" name="タイトル 4">
            <a:extLst>
              <a:ext uri="{FF2B5EF4-FFF2-40B4-BE49-F238E27FC236}">
                <a16:creationId xmlns:a16="http://schemas.microsoft.com/office/drawing/2014/main" id="{D548CB45-00FA-49CD-8D5D-D92A927B3C54}"/>
              </a:ext>
            </a:extLst>
          </p:cNvPr>
          <p:cNvSpPr>
            <a:spLocks noGrp="1"/>
          </p:cNvSpPr>
          <p:nvPr>
            <p:ph type="title"/>
          </p:nvPr>
        </p:nvSpPr>
        <p:spPr>
          <a:xfrm>
            <a:off x="0" y="272611"/>
            <a:ext cx="12192000" cy="3345415"/>
          </a:xfrm>
        </p:spPr>
        <p:txBody>
          <a:bodyPr>
            <a:normAutofit/>
          </a:bodyPr>
          <a:lstStyle/>
          <a:p>
            <a:pPr algn="just"/>
            <a:r>
              <a:rPr lang="ja-JP" altLang="en-US" sz="6000" dirty="0" smtClean="0">
                <a:latin typeface="メイリオ" panose="020B0604030504040204" pitchFamily="50" charset="-128"/>
                <a:ea typeface="メイリオ" panose="020B0604030504040204" pitchFamily="50" charset="-128"/>
              </a:rPr>
              <a:t>〇〇〇学校</a:t>
            </a:r>
            <a:r>
              <a:rPr lang="ja-JP" altLang="en-US" sz="6000" dirty="0">
                <a:latin typeface="メイリオ" panose="020B0604030504040204" pitchFamily="50" charset="-128"/>
                <a:ea typeface="メイリオ" panose="020B0604030504040204" pitchFamily="50" charset="-128"/>
              </a:rPr>
              <a:t>は、</a:t>
            </a:r>
            <a:r>
              <a:rPr lang="ja-JP" altLang="en-US" sz="6000" b="1" dirty="0">
                <a:solidFill>
                  <a:srgbClr val="0070C0"/>
                </a:solidFill>
                <a:latin typeface="メイリオ" panose="020B0604030504040204" pitchFamily="50" charset="-128"/>
                <a:ea typeface="メイリオ" panose="020B0604030504040204" pitchFamily="50" charset="-128"/>
              </a:rPr>
              <a:t>家庭</a:t>
            </a:r>
            <a:r>
              <a:rPr lang="ja-JP" altLang="en-US" sz="6000" dirty="0">
                <a:latin typeface="メイリオ" panose="020B0604030504040204" pitchFamily="50" charset="-128"/>
                <a:ea typeface="メイリオ" panose="020B0604030504040204" pitchFamily="50" charset="-128"/>
              </a:rPr>
              <a:t>や</a:t>
            </a:r>
            <a:r>
              <a:rPr lang="ja-JP" altLang="en-US" sz="6000" b="1" dirty="0">
                <a:solidFill>
                  <a:srgbClr val="0070C0"/>
                </a:solidFill>
                <a:latin typeface="メイリオ" panose="020B0604030504040204" pitchFamily="50" charset="-128"/>
                <a:ea typeface="メイリオ" panose="020B0604030504040204" pitchFamily="50" charset="-128"/>
              </a:rPr>
              <a:t>地域</a:t>
            </a:r>
            <a:r>
              <a:rPr lang="ja-JP" altLang="en-US" sz="6000" dirty="0" smtClean="0">
                <a:latin typeface="メイリオ" panose="020B0604030504040204" pitchFamily="50" charset="-128"/>
                <a:ea typeface="メイリオ" panose="020B0604030504040204" pitchFamily="50" charset="-128"/>
              </a:rPr>
              <a:t>と一体</a:t>
            </a:r>
            <a:r>
              <a:rPr lang="ja-JP" altLang="en-US" sz="6000" dirty="0">
                <a:latin typeface="メイリオ" panose="020B0604030504040204" pitchFamily="50" charset="-128"/>
                <a:ea typeface="メイリオ" panose="020B0604030504040204" pitchFamily="50" charset="-128"/>
              </a:rPr>
              <a:t>になり、</a:t>
            </a:r>
            <a:r>
              <a:rPr lang="ja-JP" altLang="en-US" sz="6000" b="1" dirty="0">
                <a:solidFill>
                  <a:srgbClr val="0070C0"/>
                </a:solidFill>
                <a:latin typeface="メイリオ" panose="020B0604030504040204" pitchFamily="50" charset="-128"/>
                <a:ea typeface="メイリオ" panose="020B0604030504040204" pitchFamily="50" charset="-128"/>
              </a:rPr>
              <a:t>いじめ</a:t>
            </a:r>
            <a:r>
              <a:rPr lang="ja-JP" altLang="en-US" sz="6000" dirty="0">
                <a:latin typeface="メイリオ" panose="020B0604030504040204" pitchFamily="50" charset="-128"/>
                <a:ea typeface="メイリオ" panose="020B0604030504040204" pitchFamily="50" charset="-128"/>
              </a:rPr>
              <a:t>や</a:t>
            </a:r>
            <a:r>
              <a:rPr lang="ja-JP" altLang="en-US" sz="6000" b="1" dirty="0">
                <a:solidFill>
                  <a:srgbClr val="0070C0"/>
                </a:solidFill>
                <a:latin typeface="メイリオ" panose="020B0604030504040204" pitchFamily="50" charset="-128"/>
                <a:ea typeface="メイリオ" panose="020B0604030504040204" pitchFamily="50" charset="-128"/>
              </a:rPr>
              <a:t>悩み</a:t>
            </a:r>
            <a:r>
              <a:rPr lang="ja-JP" altLang="en-US" sz="6000" dirty="0">
                <a:latin typeface="メイリオ" panose="020B0604030504040204" pitchFamily="50" charset="-128"/>
                <a:ea typeface="メイリオ" panose="020B0604030504040204" pitchFamily="50" charset="-128"/>
              </a:rPr>
              <a:t>を解決できる子育て環境を作っていきます。</a:t>
            </a:r>
          </a:p>
        </p:txBody>
      </p:sp>
    </p:spTree>
    <p:extLst>
      <p:ext uri="{BB962C8B-B14F-4D97-AF65-F5344CB8AC3E}">
        <p14:creationId xmlns:p14="http://schemas.microsoft.com/office/powerpoint/2010/main" val="4199721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47205-36D5-44E9-98DE-3B340617A42D}"/>
              </a:ext>
            </a:extLst>
          </p:cNvPr>
          <p:cNvSpPr>
            <a:spLocks noGrp="1"/>
          </p:cNvSpPr>
          <p:nvPr>
            <p:ph type="title"/>
          </p:nvPr>
        </p:nvSpPr>
        <p:spPr>
          <a:xfrm>
            <a:off x="0" y="53968"/>
            <a:ext cx="12110654" cy="1585913"/>
          </a:xfrm>
        </p:spPr>
        <p:txBody>
          <a:bodyPr>
            <a:normAutofit fontScale="90000"/>
          </a:bodyPr>
          <a:lstStyle/>
          <a:p>
            <a:r>
              <a:rPr kumimoji="1" lang="ja-JP" altLang="en-US" sz="7200" b="1" dirty="0" smtClean="0">
                <a:latin typeface="メイリオ" panose="020B0604030504040204" pitchFamily="50" charset="-128"/>
                <a:ea typeface="メイリオ" panose="020B0604030504040204" pitchFamily="50" charset="-128"/>
              </a:rPr>
              <a:t>１　気</a:t>
            </a:r>
            <a:r>
              <a:rPr kumimoji="1" lang="ja-JP" altLang="en-US" sz="7200" b="1" dirty="0">
                <a:latin typeface="メイリオ" panose="020B0604030504040204" pitchFamily="50" charset="-128"/>
                <a:ea typeface="メイリオ" panose="020B0604030504040204" pitchFamily="50" charset="-128"/>
              </a:rPr>
              <a:t>になることありますか？</a:t>
            </a:r>
          </a:p>
        </p:txBody>
      </p:sp>
      <p:pic>
        <p:nvPicPr>
          <p:cNvPr id="5" name="コンテンツ プレースホルダー 4" descr="おもちゃ, 部屋, 時計 が含まれている画像&#10;&#10;自動的に生成された説明">
            <a:extLst>
              <a:ext uri="{FF2B5EF4-FFF2-40B4-BE49-F238E27FC236}">
                <a16:creationId xmlns:a16="http://schemas.microsoft.com/office/drawing/2014/main" id="{DE188224-AD86-45DB-A979-D971EBAF652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48013" y="4293758"/>
            <a:ext cx="2210203" cy="2487346"/>
          </a:xfrm>
        </p:spPr>
      </p:pic>
      <p:sp>
        <p:nvSpPr>
          <p:cNvPr id="3" name="正方形/長方形 2"/>
          <p:cNvSpPr/>
          <p:nvPr/>
        </p:nvSpPr>
        <p:spPr>
          <a:xfrm>
            <a:off x="0" y="1361878"/>
            <a:ext cx="12192000" cy="3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サブタイトル 2"/>
          <p:cNvSpPr txBox="1">
            <a:spLocks/>
          </p:cNvSpPr>
          <p:nvPr/>
        </p:nvSpPr>
        <p:spPr>
          <a:xfrm>
            <a:off x="163289" y="5508844"/>
            <a:ext cx="9603210" cy="1231026"/>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sz="7200" b="1" dirty="0">
                <a:solidFill>
                  <a:srgbClr val="0070C0"/>
                </a:solidFill>
                <a:latin typeface="メイリオ" panose="020B0604030504040204" pitchFamily="50" charset="-128"/>
                <a:ea typeface="メイリオ" panose="020B0604030504040204" pitchFamily="50" charset="-128"/>
              </a:rPr>
              <a:t>相談</a:t>
            </a:r>
            <a:r>
              <a:rPr lang="ja-JP" altLang="en-US" sz="7200" b="1" dirty="0">
                <a:latin typeface="メイリオ" panose="020B0604030504040204" pitchFamily="50" charset="-128"/>
                <a:ea typeface="メイリオ" panose="020B0604030504040204" pitchFamily="50" charset="-128"/>
              </a:rPr>
              <a:t>してよいのかな？</a:t>
            </a:r>
            <a:endParaRPr lang="en-US" altLang="ja-JP" sz="7200" b="1" dirty="0">
              <a:latin typeface="メイリオ" panose="020B0604030504040204" pitchFamily="50" charset="-128"/>
              <a:ea typeface="メイリオ" panose="020B0604030504040204" pitchFamily="50" charset="-128"/>
            </a:endParaRPr>
          </a:p>
        </p:txBody>
      </p:sp>
      <p:sp>
        <p:nvSpPr>
          <p:cNvPr id="8" name="四角形: 角を丸くする 3">
            <a:extLst>
              <a:ext uri="{FF2B5EF4-FFF2-40B4-BE49-F238E27FC236}">
                <a16:creationId xmlns:a16="http://schemas.microsoft.com/office/drawing/2014/main" id="{9E3B7279-9026-4DFD-8F2B-DDDC1BCEB604}"/>
              </a:ext>
            </a:extLst>
          </p:cNvPr>
          <p:cNvSpPr/>
          <p:nvPr/>
        </p:nvSpPr>
        <p:spPr>
          <a:xfrm>
            <a:off x="265128" y="1639881"/>
            <a:ext cx="4890191" cy="1620000"/>
          </a:xfrm>
          <a:prstGeom prst="roundRect">
            <a:avLst>
              <a:gd name="adj" fmla="val 1763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800" b="1" dirty="0">
                <a:solidFill>
                  <a:schemeClr val="tx1"/>
                </a:solidFill>
                <a:latin typeface="+mn-ea"/>
              </a:rPr>
              <a:t>学 習</a:t>
            </a:r>
            <a:endParaRPr kumimoji="1" lang="ja-JP" altLang="en-US" b="1" dirty="0">
              <a:solidFill>
                <a:schemeClr val="tx1"/>
              </a:solidFill>
              <a:latin typeface="+mn-ea"/>
            </a:endParaRPr>
          </a:p>
        </p:txBody>
      </p:sp>
      <p:sp>
        <p:nvSpPr>
          <p:cNvPr id="10" name="四角形: 角を丸くする 3">
            <a:extLst>
              <a:ext uri="{FF2B5EF4-FFF2-40B4-BE49-F238E27FC236}">
                <a16:creationId xmlns:a16="http://schemas.microsoft.com/office/drawing/2014/main" id="{9E3B7279-9026-4DFD-8F2B-DDDC1BCEB604}"/>
              </a:ext>
            </a:extLst>
          </p:cNvPr>
          <p:cNvSpPr/>
          <p:nvPr/>
        </p:nvSpPr>
        <p:spPr>
          <a:xfrm>
            <a:off x="5557089" y="1639881"/>
            <a:ext cx="4890191" cy="1620000"/>
          </a:xfrm>
          <a:prstGeom prst="roundRect">
            <a:avLst>
              <a:gd name="adj" fmla="val 1763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800" b="1" dirty="0">
                <a:solidFill>
                  <a:schemeClr val="tx1"/>
                </a:solidFill>
                <a:latin typeface="+mn-ea"/>
              </a:rPr>
              <a:t>友人</a:t>
            </a:r>
            <a:r>
              <a:rPr kumimoji="1" lang="ja-JP" altLang="en-US" sz="8800" b="1" dirty="0" smtClean="0">
                <a:solidFill>
                  <a:schemeClr val="tx1"/>
                </a:solidFill>
                <a:latin typeface="+mn-ea"/>
              </a:rPr>
              <a:t>関係</a:t>
            </a:r>
            <a:endParaRPr kumimoji="1" lang="ja-JP" altLang="en-US" b="1" dirty="0">
              <a:solidFill>
                <a:schemeClr val="tx1"/>
              </a:solidFill>
              <a:latin typeface="+mn-ea"/>
            </a:endParaRPr>
          </a:p>
        </p:txBody>
      </p:sp>
      <p:sp>
        <p:nvSpPr>
          <p:cNvPr id="15" name="四角形: 角を丸くする 3">
            <a:extLst>
              <a:ext uri="{FF2B5EF4-FFF2-40B4-BE49-F238E27FC236}">
                <a16:creationId xmlns:a16="http://schemas.microsoft.com/office/drawing/2014/main" id="{9E3B7279-9026-4DFD-8F2B-DDDC1BCEB604}"/>
              </a:ext>
            </a:extLst>
          </p:cNvPr>
          <p:cNvSpPr/>
          <p:nvPr/>
        </p:nvSpPr>
        <p:spPr>
          <a:xfrm>
            <a:off x="265128" y="3558123"/>
            <a:ext cx="4890191" cy="1620000"/>
          </a:xfrm>
          <a:prstGeom prst="roundRect">
            <a:avLst>
              <a:gd name="adj" fmla="val 1763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800" b="1" dirty="0">
                <a:solidFill>
                  <a:schemeClr val="tx1"/>
                </a:solidFill>
                <a:latin typeface="+mn-ea"/>
              </a:rPr>
              <a:t>成 長</a:t>
            </a:r>
            <a:endParaRPr kumimoji="1" lang="ja-JP" altLang="en-US" b="1" dirty="0">
              <a:solidFill>
                <a:schemeClr val="tx1"/>
              </a:solidFill>
              <a:latin typeface="+mn-ea"/>
            </a:endParaRPr>
          </a:p>
        </p:txBody>
      </p:sp>
      <p:sp>
        <p:nvSpPr>
          <p:cNvPr id="16" name="四角形: 角を丸くする 3">
            <a:extLst>
              <a:ext uri="{FF2B5EF4-FFF2-40B4-BE49-F238E27FC236}">
                <a16:creationId xmlns:a16="http://schemas.microsoft.com/office/drawing/2014/main" id="{9E3B7279-9026-4DFD-8F2B-DDDC1BCEB604}"/>
              </a:ext>
            </a:extLst>
          </p:cNvPr>
          <p:cNvSpPr/>
          <p:nvPr/>
        </p:nvSpPr>
        <p:spPr>
          <a:xfrm>
            <a:off x="5557089" y="3558540"/>
            <a:ext cx="4890191" cy="1620000"/>
          </a:xfrm>
          <a:prstGeom prst="roundRect">
            <a:avLst>
              <a:gd name="adj" fmla="val 1763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800" b="1" dirty="0">
                <a:solidFill>
                  <a:schemeClr val="tx1"/>
                </a:solidFill>
                <a:latin typeface="+mn-ea"/>
              </a:rPr>
              <a:t>いじめ</a:t>
            </a:r>
            <a:endParaRPr kumimoji="1" lang="ja-JP" altLang="en-US" b="1" dirty="0">
              <a:solidFill>
                <a:schemeClr val="tx1"/>
              </a:solidFill>
              <a:latin typeface="+mn-ea"/>
            </a:endParaRPr>
          </a:p>
        </p:txBody>
      </p:sp>
    </p:spTree>
    <p:extLst>
      <p:ext uri="{BB962C8B-B14F-4D97-AF65-F5344CB8AC3E}">
        <p14:creationId xmlns:p14="http://schemas.microsoft.com/office/powerpoint/2010/main" val="993796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4">
            <a:extLst>
              <a:ext uri="{FF2B5EF4-FFF2-40B4-BE49-F238E27FC236}">
                <a16:creationId xmlns:a16="http://schemas.microsoft.com/office/drawing/2014/main" id="{AA600DCC-B6EC-43F2-85AA-ABEC9AC0E9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46600" y="4813540"/>
            <a:ext cx="3245400" cy="2044459"/>
          </a:xfrm>
        </p:spPr>
      </p:pic>
      <p:pic>
        <p:nvPicPr>
          <p:cNvPr id="10" name="図 9" descr="おもちゃ, 人形, 立つ が含まれている画像&#10;&#10;自動的に生成された説明">
            <a:extLst>
              <a:ext uri="{FF2B5EF4-FFF2-40B4-BE49-F238E27FC236}">
                <a16:creationId xmlns:a16="http://schemas.microsoft.com/office/drawing/2014/main" id="{D04F16EB-75CF-4995-BAB5-597810A005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8068" y="5200881"/>
            <a:ext cx="2023961" cy="1657118"/>
          </a:xfrm>
          <a:prstGeom prst="rect">
            <a:avLst/>
          </a:prstGeom>
        </p:spPr>
      </p:pic>
      <p:sp>
        <p:nvSpPr>
          <p:cNvPr id="11" name="サブタイトル 2"/>
          <p:cNvSpPr txBox="1">
            <a:spLocks/>
          </p:cNvSpPr>
          <p:nvPr/>
        </p:nvSpPr>
        <p:spPr>
          <a:xfrm>
            <a:off x="-38810" y="3823286"/>
            <a:ext cx="12192000" cy="2206154"/>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dirty="0">
                <a:solidFill>
                  <a:srgbClr val="0070C0"/>
                </a:solidFill>
                <a:latin typeface="メイリオ" panose="020B0604030504040204" pitchFamily="50" charset="-128"/>
                <a:ea typeface="メイリオ" panose="020B0604030504040204" pitchFamily="50" charset="-128"/>
              </a:rPr>
              <a:t>相談窓口</a:t>
            </a:r>
            <a:r>
              <a:rPr lang="ja-JP" altLang="en-US" sz="6000" b="1" dirty="0">
                <a:latin typeface="メイリオ" panose="020B0604030504040204" pitchFamily="50" charset="-128"/>
                <a:ea typeface="メイリオ" panose="020B0604030504040204" pitchFamily="50" charset="-128"/>
              </a:rPr>
              <a:t>を紹介します</a:t>
            </a:r>
            <a:endParaRPr lang="en-US" altLang="ja-JP" sz="6000" b="1" dirty="0">
              <a:latin typeface="メイリオ" panose="020B0604030504040204" pitchFamily="50" charset="-128"/>
              <a:ea typeface="メイリオ" panose="020B0604030504040204" pitchFamily="50" charset="-128"/>
            </a:endParaRPr>
          </a:p>
        </p:txBody>
      </p:sp>
      <p:sp>
        <p:nvSpPr>
          <p:cNvPr id="8" name="サブタイトル 2"/>
          <p:cNvSpPr txBox="1">
            <a:spLocks/>
          </p:cNvSpPr>
          <p:nvPr/>
        </p:nvSpPr>
        <p:spPr>
          <a:xfrm>
            <a:off x="222424" y="2239652"/>
            <a:ext cx="12192000" cy="2461498"/>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6000" b="1" dirty="0" smtClean="0">
                <a:latin typeface="メイリオ" panose="020B0604030504040204" pitchFamily="50" charset="-128"/>
                <a:ea typeface="メイリオ" panose="020B0604030504040204" pitchFamily="50" charset="-128"/>
              </a:rPr>
              <a:t>困ったときや、</a:t>
            </a:r>
            <a:endParaRPr lang="en-US" altLang="ja-JP" sz="6000" b="1" dirty="0" smtClean="0">
              <a:latin typeface="メイリオ" panose="020B0604030504040204" pitchFamily="50" charset="-128"/>
              <a:ea typeface="メイリオ" panose="020B0604030504040204" pitchFamily="50" charset="-128"/>
            </a:endParaRPr>
          </a:p>
          <a:p>
            <a:pPr marL="0" indent="0" algn="ctr">
              <a:buNone/>
            </a:pPr>
            <a:r>
              <a:rPr lang="ja-JP" altLang="en-US" sz="6000" b="1" dirty="0" smtClean="0">
                <a:latin typeface="メイリオ" panose="020B0604030504040204" pitchFamily="50" charset="-128"/>
                <a:ea typeface="メイリオ" panose="020B0604030504040204" pitchFamily="50" charset="-128"/>
              </a:rPr>
              <a:t>気になったことがあるときの</a:t>
            </a:r>
            <a:endParaRPr lang="en-US" altLang="ja-JP" sz="6000" b="1" dirty="0">
              <a:latin typeface="メイリオ" panose="020B0604030504040204" pitchFamily="50" charset="-128"/>
              <a:ea typeface="メイリオ" panose="020B0604030504040204" pitchFamily="50" charset="-128"/>
            </a:endParaRPr>
          </a:p>
        </p:txBody>
      </p:sp>
      <p:sp>
        <p:nvSpPr>
          <p:cNvPr id="12" name="タイトル 1">
            <a:extLst>
              <a:ext uri="{FF2B5EF4-FFF2-40B4-BE49-F238E27FC236}">
                <a16:creationId xmlns:a16="http://schemas.microsoft.com/office/drawing/2014/main" id="{B6047205-36D5-44E9-98DE-3B340617A42D}"/>
              </a:ext>
            </a:extLst>
          </p:cNvPr>
          <p:cNvSpPr>
            <a:spLocks noGrp="1"/>
          </p:cNvSpPr>
          <p:nvPr>
            <p:ph type="title"/>
          </p:nvPr>
        </p:nvSpPr>
        <p:spPr>
          <a:xfrm>
            <a:off x="0" y="155147"/>
            <a:ext cx="11664776" cy="1292688"/>
          </a:xfrm>
        </p:spPr>
        <p:txBody>
          <a:bodyPr>
            <a:normAutofit/>
          </a:bodyPr>
          <a:lstStyle/>
          <a:p>
            <a:r>
              <a:rPr kumimoji="1" lang="ja-JP" altLang="en-US" sz="7200" b="1" dirty="0" smtClean="0">
                <a:latin typeface="メイリオ" panose="020B0604030504040204" pitchFamily="50" charset="-128"/>
                <a:ea typeface="メイリオ" panose="020B0604030504040204" pitchFamily="50" charset="-128"/>
              </a:rPr>
              <a:t>２　学校</a:t>
            </a:r>
            <a:r>
              <a:rPr kumimoji="1" lang="ja-JP" altLang="en-US" sz="7200" b="1" dirty="0">
                <a:latin typeface="メイリオ" panose="020B0604030504040204" pitchFamily="50" charset="-128"/>
                <a:ea typeface="メイリオ" panose="020B0604030504040204" pitchFamily="50" charset="-128"/>
              </a:rPr>
              <a:t>へ御相談ください</a:t>
            </a:r>
          </a:p>
        </p:txBody>
      </p:sp>
      <p:sp>
        <p:nvSpPr>
          <p:cNvPr id="2" name="正方形/長方形 1">
            <a:extLst>
              <a:ext uri="{FF2B5EF4-FFF2-40B4-BE49-F238E27FC236}">
                <a16:creationId xmlns:a16="http://schemas.microsoft.com/office/drawing/2014/main" id="{1B13EF08-E340-4E85-B30A-43BDCE890448}"/>
              </a:ext>
            </a:extLst>
          </p:cNvPr>
          <p:cNvSpPr/>
          <p:nvPr/>
        </p:nvSpPr>
        <p:spPr>
          <a:xfrm>
            <a:off x="0" y="1361878"/>
            <a:ext cx="12192000" cy="3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8086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9526046" y="2441137"/>
            <a:ext cx="1800000" cy="216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担当される方の</a:t>
            </a:r>
            <a:endParaRPr kumimoji="1" lang="en-US" altLang="ja-JP" dirty="0" smtClean="0">
              <a:solidFill>
                <a:schemeClr val="tx1"/>
              </a:solidFill>
            </a:endParaRPr>
          </a:p>
          <a:p>
            <a:pPr algn="ctr"/>
            <a:r>
              <a:rPr lang="ja-JP" altLang="en-US" dirty="0" smtClean="0">
                <a:solidFill>
                  <a:schemeClr val="tx1"/>
                </a:solidFill>
              </a:rPr>
              <a:t>写真等を</a:t>
            </a:r>
            <a:endParaRPr lang="en-US" altLang="ja-JP" dirty="0" smtClean="0">
              <a:solidFill>
                <a:schemeClr val="tx1"/>
              </a:solidFill>
            </a:endParaRPr>
          </a:p>
          <a:p>
            <a:pPr algn="ctr"/>
            <a:r>
              <a:rPr kumimoji="1" lang="ja-JP" altLang="en-US" dirty="0">
                <a:solidFill>
                  <a:schemeClr val="tx1"/>
                </a:solidFill>
              </a:rPr>
              <a:t>挿入</a:t>
            </a:r>
            <a:r>
              <a:rPr kumimoji="1" lang="ja-JP" altLang="en-US" dirty="0" smtClean="0">
                <a:solidFill>
                  <a:schemeClr val="tx1"/>
                </a:solidFill>
              </a:rPr>
              <a:t>ください</a:t>
            </a:r>
            <a:endParaRPr kumimoji="1" lang="ja-JP" altLang="en-US" dirty="0">
              <a:solidFill>
                <a:schemeClr val="tx1"/>
              </a:solidFill>
            </a:endParaRPr>
          </a:p>
        </p:txBody>
      </p:sp>
      <p:sp>
        <p:nvSpPr>
          <p:cNvPr id="36" name="正方形/長方形 35"/>
          <p:cNvSpPr/>
          <p:nvPr/>
        </p:nvSpPr>
        <p:spPr>
          <a:xfrm>
            <a:off x="7363695" y="2445128"/>
            <a:ext cx="1800000" cy="216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担当される方の</a:t>
            </a:r>
            <a:endParaRPr kumimoji="1" lang="en-US" altLang="ja-JP" dirty="0" smtClean="0">
              <a:solidFill>
                <a:schemeClr val="tx1"/>
              </a:solidFill>
            </a:endParaRPr>
          </a:p>
          <a:p>
            <a:pPr algn="ctr"/>
            <a:r>
              <a:rPr lang="ja-JP" altLang="en-US" dirty="0" smtClean="0">
                <a:solidFill>
                  <a:schemeClr val="tx1"/>
                </a:solidFill>
              </a:rPr>
              <a:t>写真等を</a:t>
            </a:r>
            <a:endParaRPr lang="en-US" altLang="ja-JP" dirty="0" smtClean="0">
              <a:solidFill>
                <a:schemeClr val="tx1"/>
              </a:solidFill>
            </a:endParaRPr>
          </a:p>
          <a:p>
            <a:pPr algn="ctr"/>
            <a:r>
              <a:rPr kumimoji="1" lang="ja-JP" altLang="en-US" dirty="0">
                <a:solidFill>
                  <a:schemeClr val="tx1"/>
                </a:solidFill>
              </a:rPr>
              <a:t>挿入</a:t>
            </a:r>
            <a:r>
              <a:rPr kumimoji="1" lang="ja-JP" altLang="en-US" dirty="0" smtClean="0">
                <a:solidFill>
                  <a:schemeClr val="tx1"/>
                </a:solidFill>
              </a:rPr>
              <a:t>ください</a:t>
            </a:r>
            <a:endParaRPr kumimoji="1" lang="ja-JP" altLang="en-US" dirty="0">
              <a:solidFill>
                <a:schemeClr val="tx1"/>
              </a:solidFill>
            </a:endParaRPr>
          </a:p>
        </p:txBody>
      </p:sp>
      <p:sp>
        <p:nvSpPr>
          <p:cNvPr id="35" name="正方形/長方形 34"/>
          <p:cNvSpPr/>
          <p:nvPr/>
        </p:nvSpPr>
        <p:spPr>
          <a:xfrm>
            <a:off x="5201445" y="2438945"/>
            <a:ext cx="1800000" cy="216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担当される方の</a:t>
            </a:r>
            <a:endParaRPr kumimoji="1" lang="en-US" altLang="ja-JP" dirty="0" smtClean="0">
              <a:solidFill>
                <a:schemeClr val="tx1"/>
              </a:solidFill>
            </a:endParaRPr>
          </a:p>
          <a:p>
            <a:pPr algn="ctr"/>
            <a:r>
              <a:rPr lang="ja-JP" altLang="en-US" dirty="0" smtClean="0">
                <a:solidFill>
                  <a:schemeClr val="tx1"/>
                </a:solidFill>
              </a:rPr>
              <a:t>写真等を</a:t>
            </a:r>
            <a:endParaRPr lang="en-US" altLang="ja-JP" dirty="0" smtClean="0">
              <a:solidFill>
                <a:schemeClr val="tx1"/>
              </a:solidFill>
            </a:endParaRPr>
          </a:p>
          <a:p>
            <a:pPr algn="ctr"/>
            <a:r>
              <a:rPr kumimoji="1" lang="ja-JP" altLang="en-US" dirty="0">
                <a:solidFill>
                  <a:schemeClr val="tx1"/>
                </a:solidFill>
              </a:rPr>
              <a:t>挿入</a:t>
            </a:r>
            <a:r>
              <a:rPr kumimoji="1" lang="ja-JP" altLang="en-US" dirty="0" smtClean="0">
                <a:solidFill>
                  <a:schemeClr val="tx1"/>
                </a:solidFill>
              </a:rPr>
              <a:t>ください</a:t>
            </a:r>
            <a:endParaRPr kumimoji="1" lang="ja-JP" altLang="en-US" dirty="0">
              <a:solidFill>
                <a:schemeClr val="tx1"/>
              </a:solidFill>
            </a:endParaRPr>
          </a:p>
        </p:txBody>
      </p:sp>
      <p:sp>
        <p:nvSpPr>
          <p:cNvPr id="34" name="正方形/長方形 33"/>
          <p:cNvSpPr/>
          <p:nvPr/>
        </p:nvSpPr>
        <p:spPr>
          <a:xfrm>
            <a:off x="3035263" y="2439903"/>
            <a:ext cx="1800000" cy="216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担当される方の</a:t>
            </a:r>
            <a:endParaRPr kumimoji="1" lang="en-US" altLang="ja-JP" dirty="0" smtClean="0">
              <a:solidFill>
                <a:schemeClr val="tx1"/>
              </a:solidFill>
            </a:endParaRPr>
          </a:p>
          <a:p>
            <a:pPr algn="ctr"/>
            <a:r>
              <a:rPr lang="ja-JP" altLang="en-US" dirty="0" smtClean="0">
                <a:solidFill>
                  <a:schemeClr val="tx1"/>
                </a:solidFill>
              </a:rPr>
              <a:t>写真等を</a:t>
            </a:r>
            <a:endParaRPr lang="en-US" altLang="ja-JP" dirty="0" smtClean="0">
              <a:solidFill>
                <a:schemeClr val="tx1"/>
              </a:solidFill>
            </a:endParaRPr>
          </a:p>
          <a:p>
            <a:pPr algn="ctr"/>
            <a:r>
              <a:rPr kumimoji="1" lang="ja-JP" altLang="en-US" dirty="0">
                <a:solidFill>
                  <a:schemeClr val="tx1"/>
                </a:solidFill>
              </a:rPr>
              <a:t>挿入</a:t>
            </a:r>
            <a:r>
              <a:rPr kumimoji="1" lang="ja-JP" altLang="en-US" dirty="0" smtClean="0">
                <a:solidFill>
                  <a:schemeClr val="tx1"/>
                </a:solidFill>
              </a:rPr>
              <a:t>ください</a:t>
            </a:r>
            <a:endParaRPr kumimoji="1" lang="ja-JP" altLang="en-US" dirty="0">
              <a:solidFill>
                <a:schemeClr val="tx1"/>
              </a:solidFill>
            </a:endParaRPr>
          </a:p>
        </p:txBody>
      </p:sp>
      <p:sp>
        <p:nvSpPr>
          <p:cNvPr id="3" name="正方形/長方形 2"/>
          <p:cNvSpPr/>
          <p:nvPr/>
        </p:nvSpPr>
        <p:spPr>
          <a:xfrm>
            <a:off x="881539" y="2438945"/>
            <a:ext cx="1800000" cy="216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担当される方の</a:t>
            </a:r>
            <a:endParaRPr kumimoji="1" lang="en-US" altLang="ja-JP" dirty="0" smtClean="0">
              <a:solidFill>
                <a:schemeClr val="tx1"/>
              </a:solidFill>
            </a:endParaRPr>
          </a:p>
          <a:p>
            <a:pPr algn="ctr"/>
            <a:r>
              <a:rPr lang="ja-JP" altLang="en-US" dirty="0" smtClean="0">
                <a:solidFill>
                  <a:schemeClr val="tx1"/>
                </a:solidFill>
              </a:rPr>
              <a:t>写真等を</a:t>
            </a:r>
            <a:endParaRPr lang="en-US" altLang="ja-JP" dirty="0" smtClean="0">
              <a:solidFill>
                <a:schemeClr val="tx1"/>
              </a:solidFill>
            </a:endParaRPr>
          </a:p>
          <a:p>
            <a:pPr algn="ctr"/>
            <a:r>
              <a:rPr kumimoji="1" lang="ja-JP" altLang="en-US" dirty="0">
                <a:solidFill>
                  <a:schemeClr val="tx1"/>
                </a:solidFill>
              </a:rPr>
              <a:t>挿入</a:t>
            </a:r>
            <a:r>
              <a:rPr kumimoji="1" lang="ja-JP" altLang="en-US" dirty="0" smtClean="0">
                <a:solidFill>
                  <a:schemeClr val="tx1"/>
                </a:solidFill>
              </a:rPr>
              <a:t>ください</a:t>
            </a:r>
            <a:endParaRPr kumimoji="1" lang="ja-JP" altLang="en-US" dirty="0">
              <a:solidFill>
                <a:schemeClr val="tx1"/>
              </a:solidFill>
            </a:endParaRPr>
          </a:p>
        </p:txBody>
      </p:sp>
      <p:sp>
        <p:nvSpPr>
          <p:cNvPr id="2" name="正方形/長方形 1">
            <a:extLst>
              <a:ext uri="{FF2B5EF4-FFF2-40B4-BE49-F238E27FC236}">
                <a16:creationId xmlns:a16="http://schemas.microsoft.com/office/drawing/2014/main" id="{434A5ED1-586E-4844-8685-D8D4B6540B95}"/>
              </a:ext>
            </a:extLst>
          </p:cNvPr>
          <p:cNvSpPr/>
          <p:nvPr/>
        </p:nvSpPr>
        <p:spPr>
          <a:xfrm>
            <a:off x="0" y="1361878"/>
            <a:ext cx="12192000" cy="3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D51CDC7-A34E-4A82-9608-D2F80FD464C6}"/>
              </a:ext>
            </a:extLst>
          </p:cNvPr>
          <p:cNvSpPr/>
          <p:nvPr/>
        </p:nvSpPr>
        <p:spPr>
          <a:xfrm>
            <a:off x="933474" y="5665070"/>
            <a:ext cx="1713733" cy="45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東京　太郎</a:t>
            </a:r>
            <a:endParaRPr kumimoji="1" lang="ja-JP" altLang="en-US" sz="2000" dirty="0">
              <a:solidFill>
                <a:schemeClr val="tx1"/>
              </a:solidFill>
            </a:endParaRPr>
          </a:p>
        </p:txBody>
      </p:sp>
      <p:sp>
        <p:nvSpPr>
          <p:cNvPr id="24" name="四角形: 角を丸くする 3">
            <a:extLst>
              <a:ext uri="{FF2B5EF4-FFF2-40B4-BE49-F238E27FC236}">
                <a16:creationId xmlns:a16="http://schemas.microsoft.com/office/drawing/2014/main" id="{9E3B7279-9026-4DFD-8F2B-DDDC1BCEB604}"/>
              </a:ext>
            </a:extLst>
          </p:cNvPr>
          <p:cNvSpPr/>
          <p:nvPr/>
        </p:nvSpPr>
        <p:spPr>
          <a:xfrm>
            <a:off x="890341" y="4936129"/>
            <a:ext cx="1800001" cy="401341"/>
          </a:xfrm>
          <a:prstGeom prst="roundRect">
            <a:avLst>
              <a:gd name="adj" fmla="val 27558"/>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n-ea"/>
              </a:rPr>
              <a:t>１</a:t>
            </a:r>
            <a:r>
              <a:rPr kumimoji="1" lang="ja-JP" altLang="en-US" sz="2000" b="1" dirty="0" smtClean="0">
                <a:solidFill>
                  <a:schemeClr val="tx1"/>
                </a:solidFill>
                <a:latin typeface="+mn-ea"/>
              </a:rPr>
              <a:t>年</a:t>
            </a:r>
            <a:r>
              <a:rPr kumimoji="1" lang="en-US" altLang="ja-JP" sz="2000" b="1" spc="600" dirty="0" smtClean="0">
                <a:solidFill>
                  <a:schemeClr val="tx1"/>
                </a:solidFill>
                <a:latin typeface="+mn-ea"/>
              </a:rPr>
              <a:t>A</a:t>
            </a:r>
            <a:r>
              <a:rPr kumimoji="1" lang="ja-JP" altLang="en-US" sz="2000" b="1" dirty="0" smtClean="0">
                <a:solidFill>
                  <a:schemeClr val="tx1"/>
                </a:solidFill>
                <a:latin typeface="+mn-ea"/>
              </a:rPr>
              <a:t>組</a:t>
            </a:r>
            <a:r>
              <a:rPr kumimoji="1" lang="ja-JP" altLang="en-US" sz="2000" b="1" dirty="0">
                <a:solidFill>
                  <a:schemeClr val="tx1"/>
                </a:solidFill>
                <a:latin typeface="+mn-ea"/>
              </a:rPr>
              <a:t>担任</a:t>
            </a:r>
          </a:p>
        </p:txBody>
      </p:sp>
      <p:sp>
        <p:nvSpPr>
          <p:cNvPr id="25" name="四角形: 角を丸くする 3">
            <a:extLst>
              <a:ext uri="{FF2B5EF4-FFF2-40B4-BE49-F238E27FC236}">
                <a16:creationId xmlns:a16="http://schemas.microsoft.com/office/drawing/2014/main" id="{5AA884E3-644D-4522-99AA-7AC25D92572D}"/>
              </a:ext>
            </a:extLst>
          </p:cNvPr>
          <p:cNvSpPr/>
          <p:nvPr/>
        </p:nvSpPr>
        <p:spPr>
          <a:xfrm>
            <a:off x="3037918" y="4931337"/>
            <a:ext cx="1800001" cy="401341"/>
          </a:xfrm>
          <a:prstGeom prst="roundRect">
            <a:avLst>
              <a:gd name="adj" fmla="val 27558"/>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n-ea"/>
              </a:rPr>
              <a:t>〇年</a:t>
            </a:r>
            <a:r>
              <a:rPr lang="ja-JP" altLang="en-US" sz="2000" b="1" dirty="0">
                <a:solidFill>
                  <a:schemeClr val="tx1"/>
                </a:solidFill>
                <a:latin typeface="+mn-ea"/>
              </a:rPr>
              <a:t>〇</a:t>
            </a:r>
            <a:r>
              <a:rPr kumimoji="1" lang="ja-JP" altLang="en-US" sz="2000" b="1" dirty="0" smtClean="0">
                <a:solidFill>
                  <a:schemeClr val="tx1"/>
                </a:solidFill>
                <a:latin typeface="+mn-ea"/>
              </a:rPr>
              <a:t>組</a:t>
            </a:r>
            <a:r>
              <a:rPr kumimoji="1" lang="ja-JP" altLang="en-US" sz="2000" b="1" dirty="0">
                <a:solidFill>
                  <a:schemeClr val="tx1"/>
                </a:solidFill>
                <a:latin typeface="+mn-ea"/>
              </a:rPr>
              <a:t>担任</a:t>
            </a:r>
          </a:p>
        </p:txBody>
      </p:sp>
      <p:sp>
        <p:nvSpPr>
          <p:cNvPr id="29" name="正方形/長方形 28">
            <a:extLst>
              <a:ext uri="{FF2B5EF4-FFF2-40B4-BE49-F238E27FC236}">
                <a16:creationId xmlns:a16="http://schemas.microsoft.com/office/drawing/2014/main" id="{ACE83B23-1234-45BE-ABC0-F733EA2BA598}"/>
              </a:ext>
            </a:extLst>
          </p:cNvPr>
          <p:cNvSpPr/>
          <p:nvPr/>
        </p:nvSpPr>
        <p:spPr>
          <a:xfrm>
            <a:off x="3081051" y="5665070"/>
            <a:ext cx="1713733" cy="45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　○○</a:t>
            </a:r>
          </a:p>
        </p:txBody>
      </p:sp>
      <p:sp>
        <p:nvSpPr>
          <p:cNvPr id="30" name="正方形/長方形 29">
            <a:extLst>
              <a:ext uri="{FF2B5EF4-FFF2-40B4-BE49-F238E27FC236}">
                <a16:creationId xmlns:a16="http://schemas.microsoft.com/office/drawing/2014/main" id="{D6EA9246-96C6-451F-9614-2F82E29B86D8}"/>
              </a:ext>
            </a:extLst>
          </p:cNvPr>
          <p:cNvSpPr/>
          <p:nvPr/>
        </p:nvSpPr>
        <p:spPr>
          <a:xfrm>
            <a:off x="5228628" y="5665070"/>
            <a:ext cx="1713733" cy="45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　○○</a:t>
            </a:r>
          </a:p>
        </p:txBody>
      </p:sp>
      <p:sp>
        <p:nvSpPr>
          <p:cNvPr id="31" name="正方形/長方形 30">
            <a:extLst>
              <a:ext uri="{FF2B5EF4-FFF2-40B4-BE49-F238E27FC236}">
                <a16:creationId xmlns:a16="http://schemas.microsoft.com/office/drawing/2014/main" id="{D9979105-867B-44D7-9E44-D1D69DD74BAE}"/>
              </a:ext>
            </a:extLst>
          </p:cNvPr>
          <p:cNvSpPr/>
          <p:nvPr/>
        </p:nvSpPr>
        <p:spPr>
          <a:xfrm>
            <a:off x="7405230" y="5665070"/>
            <a:ext cx="1713733" cy="45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　○○</a:t>
            </a:r>
          </a:p>
        </p:txBody>
      </p:sp>
      <p:sp>
        <p:nvSpPr>
          <p:cNvPr id="32" name="正方形/長方形 31">
            <a:extLst>
              <a:ext uri="{FF2B5EF4-FFF2-40B4-BE49-F238E27FC236}">
                <a16:creationId xmlns:a16="http://schemas.microsoft.com/office/drawing/2014/main" id="{C909347B-111D-4A16-B1CD-2634733A5D5A}"/>
              </a:ext>
            </a:extLst>
          </p:cNvPr>
          <p:cNvSpPr/>
          <p:nvPr/>
        </p:nvSpPr>
        <p:spPr>
          <a:xfrm>
            <a:off x="9567320" y="5664298"/>
            <a:ext cx="1713733" cy="45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　○○</a:t>
            </a:r>
          </a:p>
        </p:txBody>
      </p:sp>
      <p:sp>
        <p:nvSpPr>
          <p:cNvPr id="22" name="タイトル 1">
            <a:extLst>
              <a:ext uri="{FF2B5EF4-FFF2-40B4-BE49-F238E27FC236}">
                <a16:creationId xmlns:a16="http://schemas.microsoft.com/office/drawing/2014/main" id="{B6047205-36D5-44E9-98DE-3B340617A42D}"/>
              </a:ext>
            </a:extLst>
          </p:cNvPr>
          <p:cNvSpPr>
            <a:spLocks noGrp="1"/>
          </p:cNvSpPr>
          <p:nvPr>
            <p:ph type="title"/>
          </p:nvPr>
        </p:nvSpPr>
        <p:spPr>
          <a:xfrm>
            <a:off x="0" y="172174"/>
            <a:ext cx="11247898" cy="1585913"/>
          </a:xfrm>
        </p:spPr>
        <p:txBody>
          <a:bodyPr>
            <a:normAutofit/>
          </a:bodyPr>
          <a:lstStyle/>
          <a:p>
            <a:r>
              <a:rPr kumimoji="1" lang="ja-JP" altLang="en-US" sz="7200" b="1" dirty="0" smtClean="0">
                <a:latin typeface="メイリオ" panose="020B0604030504040204" pitchFamily="50" charset="-128"/>
                <a:ea typeface="メイリオ" panose="020B0604030504040204" pitchFamily="50" charset="-128"/>
              </a:rPr>
              <a:t>３　様々</a:t>
            </a:r>
            <a:r>
              <a:rPr kumimoji="1" lang="ja-JP" altLang="en-US" sz="7200" b="1" dirty="0">
                <a:latin typeface="メイリオ" panose="020B0604030504040204" pitchFamily="50" charset="-128"/>
                <a:ea typeface="メイリオ" panose="020B0604030504040204" pitchFamily="50" charset="-128"/>
              </a:rPr>
              <a:t>な相談窓口①</a:t>
            </a:r>
          </a:p>
        </p:txBody>
      </p:sp>
      <p:sp>
        <p:nvSpPr>
          <p:cNvPr id="20" name="四角形: 角を丸くする 3">
            <a:extLst>
              <a:ext uri="{FF2B5EF4-FFF2-40B4-BE49-F238E27FC236}">
                <a16:creationId xmlns:a16="http://schemas.microsoft.com/office/drawing/2014/main" id="{5AA884E3-644D-4522-99AA-7AC25D92572D}"/>
              </a:ext>
            </a:extLst>
          </p:cNvPr>
          <p:cNvSpPr/>
          <p:nvPr/>
        </p:nvSpPr>
        <p:spPr>
          <a:xfrm>
            <a:off x="5185493" y="4944309"/>
            <a:ext cx="1800001" cy="401341"/>
          </a:xfrm>
          <a:prstGeom prst="roundRect">
            <a:avLst>
              <a:gd name="adj" fmla="val 27558"/>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n-ea"/>
              </a:rPr>
              <a:t>〇年</a:t>
            </a:r>
            <a:r>
              <a:rPr lang="ja-JP" altLang="en-US" sz="2000" b="1" dirty="0">
                <a:solidFill>
                  <a:schemeClr val="tx1"/>
                </a:solidFill>
                <a:latin typeface="+mn-ea"/>
              </a:rPr>
              <a:t>〇</a:t>
            </a:r>
            <a:r>
              <a:rPr kumimoji="1" lang="ja-JP" altLang="en-US" sz="2000" b="1" dirty="0" smtClean="0">
                <a:solidFill>
                  <a:schemeClr val="tx1"/>
                </a:solidFill>
                <a:latin typeface="+mn-ea"/>
              </a:rPr>
              <a:t>組</a:t>
            </a:r>
            <a:r>
              <a:rPr kumimoji="1" lang="ja-JP" altLang="en-US" sz="2000" b="1" dirty="0">
                <a:solidFill>
                  <a:schemeClr val="tx1"/>
                </a:solidFill>
                <a:latin typeface="+mn-ea"/>
              </a:rPr>
              <a:t>担任</a:t>
            </a:r>
          </a:p>
        </p:txBody>
      </p:sp>
      <p:sp>
        <p:nvSpPr>
          <p:cNvPr id="21" name="四角形: 角を丸くする 3">
            <a:extLst>
              <a:ext uri="{FF2B5EF4-FFF2-40B4-BE49-F238E27FC236}">
                <a16:creationId xmlns:a16="http://schemas.microsoft.com/office/drawing/2014/main" id="{5AA884E3-644D-4522-99AA-7AC25D92572D}"/>
              </a:ext>
            </a:extLst>
          </p:cNvPr>
          <p:cNvSpPr/>
          <p:nvPr/>
        </p:nvSpPr>
        <p:spPr>
          <a:xfrm>
            <a:off x="7363695" y="4931336"/>
            <a:ext cx="1800001" cy="401341"/>
          </a:xfrm>
          <a:prstGeom prst="roundRect">
            <a:avLst>
              <a:gd name="adj" fmla="val 27558"/>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n-ea"/>
              </a:rPr>
              <a:t>〇年</a:t>
            </a:r>
            <a:r>
              <a:rPr lang="ja-JP" altLang="en-US" sz="2000" b="1" dirty="0">
                <a:solidFill>
                  <a:schemeClr val="tx1"/>
                </a:solidFill>
                <a:latin typeface="+mn-ea"/>
              </a:rPr>
              <a:t>〇</a:t>
            </a:r>
            <a:r>
              <a:rPr kumimoji="1" lang="ja-JP" altLang="en-US" sz="2000" b="1" dirty="0" smtClean="0">
                <a:solidFill>
                  <a:schemeClr val="tx1"/>
                </a:solidFill>
                <a:latin typeface="+mn-ea"/>
              </a:rPr>
              <a:t>組</a:t>
            </a:r>
            <a:r>
              <a:rPr kumimoji="1" lang="ja-JP" altLang="en-US" sz="2000" b="1" dirty="0">
                <a:solidFill>
                  <a:schemeClr val="tx1"/>
                </a:solidFill>
                <a:latin typeface="+mn-ea"/>
              </a:rPr>
              <a:t>担任</a:t>
            </a:r>
          </a:p>
        </p:txBody>
      </p:sp>
      <p:sp>
        <p:nvSpPr>
          <p:cNvPr id="23" name="四角形: 角を丸くする 3">
            <a:extLst>
              <a:ext uri="{FF2B5EF4-FFF2-40B4-BE49-F238E27FC236}">
                <a16:creationId xmlns:a16="http://schemas.microsoft.com/office/drawing/2014/main" id="{5AA884E3-644D-4522-99AA-7AC25D92572D}"/>
              </a:ext>
            </a:extLst>
          </p:cNvPr>
          <p:cNvSpPr/>
          <p:nvPr/>
        </p:nvSpPr>
        <p:spPr>
          <a:xfrm>
            <a:off x="9567320" y="4931337"/>
            <a:ext cx="1800001" cy="401341"/>
          </a:xfrm>
          <a:prstGeom prst="roundRect">
            <a:avLst>
              <a:gd name="adj" fmla="val 27558"/>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n-ea"/>
              </a:rPr>
              <a:t>〇年</a:t>
            </a:r>
            <a:r>
              <a:rPr lang="ja-JP" altLang="en-US" sz="2000" b="1" dirty="0">
                <a:solidFill>
                  <a:schemeClr val="tx1"/>
                </a:solidFill>
                <a:latin typeface="+mn-ea"/>
              </a:rPr>
              <a:t>〇</a:t>
            </a:r>
            <a:r>
              <a:rPr kumimoji="1" lang="ja-JP" altLang="en-US" sz="2000" b="1" dirty="0" smtClean="0">
                <a:solidFill>
                  <a:schemeClr val="tx1"/>
                </a:solidFill>
                <a:latin typeface="+mn-ea"/>
              </a:rPr>
              <a:t>組</a:t>
            </a:r>
            <a:r>
              <a:rPr kumimoji="1" lang="ja-JP" altLang="en-US" sz="2000" b="1" dirty="0">
                <a:solidFill>
                  <a:schemeClr val="tx1"/>
                </a:solidFill>
                <a:latin typeface="+mn-ea"/>
              </a:rPr>
              <a:t>担任</a:t>
            </a:r>
          </a:p>
        </p:txBody>
      </p:sp>
    </p:spTree>
    <p:extLst>
      <p:ext uri="{BB962C8B-B14F-4D97-AF65-F5344CB8AC3E}">
        <p14:creationId xmlns:p14="http://schemas.microsoft.com/office/powerpoint/2010/main" val="3304391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730672" y="1541239"/>
            <a:ext cx="2340000" cy="288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担当される方の</a:t>
            </a:r>
            <a:endParaRPr kumimoji="1" lang="en-US" altLang="ja-JP" dirty="0" smtClean="0">
              <a:solidFill>
                <a:schemeClr val="tx1"/>
              </a:solidFill>
            </a:endParaRPr>
          </a:p>
          <a:p>
            <a:pPr algn="ctr"/>
            <a:r>
              <a:rPr lang="ja-JP" altLang="en-US" dirty="0" smtClean="0">
                <a:solidFill>
                  <a:schemeClr val="tx1"/>
                </a:solidFill>
              </a:rPr>
              <a:t>写真等を</a:t>
            </a:r>
            <a:endParaRPr lang="en-US" altLang="ja-JP" dirty="0" smtClean="0">
              <a:solidFill>
                <a:schemeClr val="tx1"/>
              </a:solidFill>
            </a:endParaRPr>
          </a:p>
          <a:p>
            <a:pPr algn="ctr"/>
            <a:r>
              <a:rPr kumimoji="1" lang="ja-JP" altLang="en-US" dirty="0">
                <a:solidFill>
                  <a:schemeClr val="tx1"/>
                </a:solidFill>
              </a:rPr>
              <a:t>挿入</a:t>
            </a:r>
            <a:r>
              <a:rPr kumimoji="1" lang="ja-JP" altLang="en-US" dirty="0" smtClean="0">
                <a:solidFill>
                  <a:schemeClr val="tx1"/>
                </a:solidFill>
              </a:rPr>
              <a:t>ください</a:t>
            </a:r>
            <a:endParaRPr kumimoji="1" lang="ja-JP" altLang="en-US" dirty="0">
              <a:solidFill>
                <a:schemeClr val="tx1"/>
              </a:solidFill>
            </a:endParaRPr>
          </a:p>
        </p:txBody>
      </p:sp>
      <p:sp>
        <p:nvSpPr>
          <p:cNvPr id="2" name="正方形/長方形 1">
            <a:extLst>
              <a:ext uri="{FF2B5EF4-FFF2-40B4-BE49-F238E27FC236}">
                <a16:creationId xmlns:a16="http://schemas.microsoft.com/office/drawing/2014/main" id="{D6B2792A-3DC4-4CF4-A509-3BFDD66B8CA0}"/>
              </a:ext>
            </a:extLst>
          </p:cNvPr>
          <p:cNvSpPr/>
          <p:nvPr/>
        </p:nvSpPr>
        <p:spPr>
          <a:xfrm>
            <a:off x="0" y="1361878"/>
            <a:ext cx="12192000" cy="3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a:extLst>
              <a:ext uri="{FF2B5EF4-FFF2-40B4-BE49-F238E27FC236}">
                <a16:creationId xmlns:a16="http://schemas.microsoft.com/office/drawing/2014/main" id="{B6047205-36D5-44E9-98DE-3B340617A42D}"/>
              </a:ext>
            </a:extLst>
          </p:cNvPr>
          <p:cNvSpPr>
            <a:spLocks noGrp="1"/>
          </p:cNvSpPr>
          <p:nvPr>
            <p:ph type="title"/>
          </p:nvPr>
        </p:nvSpPr>
        <p:spPr>
          <a:xfrm>
            <a:off x="-95508" y="180912"/>
            <a:ext cx="11247898" cy="1585913"/>
          </a:xfrm>
        </p:spPr>
        <p:txBody>
          <a:bodyPr>
            <a:normAutofit/>
          </a:bodyPr>
          <a:lstStyle/>
          <a:p>
            <a:r>
              <a:rPr kumimoji="1" lang="ja-JP" altLang="en-US" sz="7200" b="1" dirty="0" smtClean="0">
                <a:latin typeface="メイリオ" panose="020B0604030504040204" pitchFamily="50" charset="-128"/>
                <a:ea typeface="メイリオ" panose="020B0604030504040204" pitchFamily="50" charset="-128"/>
              </a:rPr>
              <a:t>３　様々</a:t>
            </a:r>
            <a:r>
              <a:rPr kumimoji="1" lang="ja-JP" altLang="en-US" sz="7200" b="1" dirty="0">
                <a:latin typeface="メイリオ" panose="020B0604030504040204" pitchFamily="50" charset="-128"/>
                <a:ea typeface="メイリオ" panose="020B0604030504040204" pitchFamily="50" charset="-128"/>
              </a:rPr>
              <a:t>な相談窓口②</a:t>
            </a:r>
          </a:p>
        </p:txBody>
      </p:sp>
      <p:sp>
        <p:nvSpPr>
          <p:cNvPr id="12" name="四角形: 角を丸くする 3">
            <a:extLst>
              <a:ext uri="{FF2B5EF4-FFF2-40B4-BE49-F238E27FC236}">
                <a16:creationId xmlns:a16="http://schemas.microsoft.com/office/drawing/2014/main" id="{6A75CD60-6736-448E-9731-850A27074382}"/>
              </a:ext>
            </a:extLst>
          </p:cNvPr>
          <p:cNvSpPr/>
          <p:nvPr/>
        </p:nvSpPr>
        <p:spPr>
          <a:xfrm>
            <a:off x="5528441" y="4622577"/>
            <a:ext cx="6432331" cy="902374"/>
          </a:xfrm>
          <a:prstGeom prst="roundRect">
            <a:avLst>
              <a:gd name="adj" fmla="val 27558"/>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2800" b="1" dirty="0">
                <a:solidFill>
                  <a:schemeClr val="tx1"/>
                </a:solidFill>
                <a:latin typeface="メイリオ" panose="020B0604030504040204" pitchFamily="50" charset="-128"/>
                <a:ea typeface="メイリオ" panose="020B0604030504040204" pitchFamily="50" charset="-128"/>
              </a:rPr>
              <a:t>生活指導主任（○年○組担任）</a:t>
            </a:r>
          </a:p>
        </p:txBody>
      </p:sp>
      <p:sp>
        <p:nvSpPr>
          <p:cNvPr id="15" name="正方形/長方形 14">
            <a:extLst>
              <a:ext uri="{FF2B5EF4-FFF2-40B4-BE49-F238E27FC236}">
                <a16:creationId xmlns:a16="http://schemas.microsoft.com/office/drawing/2014/main" id="{1D51CDC7-A34E-4A82-9608-D2F80FD464C6}"/>
              </a:ext>
            </a:extLst>
          </p:cNvPr>
          <p:cNvSpPr/>
          <p:nvPr/>
        </p:nvSpPr>
        <p:spPr>
          <a:xfrm>
            <a:off x="478373" y="4624951"/>
            <a:ext cx="4818841" cy="90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3600" dirty="0">
                <a:solidFill>
                  <a:schemeClr val="tx1"/>
                </a:solidFill>
              </a:rPr>
              <a:t>東京</a:t>
            </a:r>
            <a:r>
              <a:rPr kumimoji="1" lang="ja-JP" altLang="en-US" sz="3600" dirty="0">
                <a:solidFill>
                  <a:schemeClr val="tx1"/>
                </a:solidFill>
              </a:rPr>
              <a:t>　</a:t>
            </a:r>
            <a:r>
              <a:rPr kumimoji="1" lang="ja-JP" altLang="en-US" sz="3600" dirty="0" smtClean="0">
                <a:solidFill>
                  <a:schemeClr val="tx1"/>
                </a:solidFill>
              </a:rPr>
              <a:t>太郎</a:t>
            </a:r>
            <a:endParaRPr kumimoji="1" lang="ja-JP" altLang="en-US" sz="3600" dirty="0">
              <a:solidFill>
                <a:schemeClr val="tx1"/>
              </a:solidFill>
            </a:endParaRPr>
          </a:p>
        </p:txBody>
      </p:sp>
      <p:sp>
        <p:nvSpPr>
          <p:cNvPr id="17" name="サブタイトル 2"/>
          <p:cNvSpPr txBox="1">
            <a:spLocks/>
          </p:cNvSpPr>
          <p:nvPr/>
        </p:nvSpPr>
        <p:spPr>
          <a:xfrm>
            <a:off x="5177307" y="1486370"/>
            <a:ext cx="6552236" cy="285902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6000" b="1" dirty="0">
                <a:latin typeface="メイリオ" panose="020B0604030504040204" pitchFamily="50" charset="-128"/>
                <a:ea typeface="メイリオ" panose="020B0604030504040204" pitchFamily="50" charset="-128"/>
              </a:rPr>
              <a:t>・いじめトラブル</a:t>
            </a:r>
            <a:endParaRPr lang="en-US" altLang="ja-JP" sz="6000" b="1" dirty="0">
              <a:latin typeface="メイリオ" panose="020B0604030504040204" pitchFamily="50" charset="-128"/>
              <a:ea typeface="メイリオ" panose="020B0604030504040204" pitchFamily="50" charset="-128"/>
            </a:endParaRPr>
          </a:p>
          <a:p>
            <a:pPr marL="0" indent="0">
              <a:buNone/>
            </a:pPr>
            <a:endParaRPr lang="en-US" altLang="ja-JP" sz="1800" b="1" dirty="0">
              <a:latin typeface="メイリオ" panose="020B0604030504040204" pitchFamily="50" charset="-128"/>
              <a:ea typeface="メイリオ" panose="020B0604030504040204" pitchFamily="50" charset="-128"/>
            </a:endParaRPr>
          </a:p>
          <a:p>
            <a:pPr marL="0" indent="0">
              <a:buNone/>
            </a:pPr>
            <a:r>
              <a:rPr lang="ja-JP" altLang="en-US" sz="6000" b="1" dirty="0">
                <a:latin typeface="メイリオ" panose="020B0604030504040204" pitchFamily="50" charset="-128"/>
                <a:ea typeface="メイリオ" panose="020B0604030504040204" pitchFamily="50" charset="-128"/>
              </a:rPr>
              <a:t>・クラスの雰囲気</a:t>
            </a:r>
            <a:endParaRPr lang="en-US" altLang="ja-JP" sz="6000" b="1" dirty="0">
              <a:latin typeface="メイリオ" panose="020B0604030504040204" pitchFamily="50" charset="-128"/>
              <a:ea typeface="メイリオ" panose="020B0604030504040204" pitchFamily="50" charset="-128"/>
            </a:endParaRPr>
          </a:p>
        </p:txBody>
      </p:sp>
      <p:sp>
        <p:nvSpPr>
          <p:cNvPr id="10" name="サブタイトル 2"/>
          <p:cNvSpPr txBox="1">
            <a:spLocks/>
          </p:cNvSpPr>
          <p:nvPr/>
        </p:nvSpPr>
        <p:spPr>
          <a:xfrm>
            <a:off x="0" y="5370403"/>
            <a:ext cx="12191999" cy="13773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5400" b="1" dirty="0">
                <a:latin typeface="メイリオ" panose="020B0604030504040204" pitchFamily="50" charset="-128"/>
                <a:ea typeface="メイリオ" panose="020B0604030504040204" pitchFamily="50" charset="-128"/>
              </a:rPr>
              <a:t>全体の</a:t>
            </a:r>
            <a:r>
              <a:rPr lang="ja-JP" altLang="en-US" sz="6000" b="1" dirty="0">
                <a:solidFill>
                  <a:srgbClr val="0070C0"/>
                </a:solidFill>
                <a:latin typeface="メイリオ" panose="020B0604030504040204" pitchFamily="50" charset="-128"/>
                <a:ea typeface="メイリオ" panose="020B0604030504040204" pitchFamily="50" charset="-128"/>
              </a:rPr>
              <a:t>生活指導</a:t>
            </a:r>
            <a:r>
              <a:rPr lang="ja-JP" altLang="en-US" sz="5400" b="1" dirty="0">
                <a:latin typeface="メイリオ" panose="020B0604030504040204" pitchFamily="50" charset="-128"/>
                <a:ea typeface="メイリオ" panose="020B0604030504040204" pitchFamily="50" charset="-128"/>
              </a:rPr>
              <a:t>に携わっています！</a:t>
            </a:r>
            <a:endParaRPr lang="en-US" altLang="ja-JP"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0292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F9498BB-0961-4A97-BD00-B7AB129B11A9}"/>
              </a:ext>
            </a:extLst>
          </p:cNvPr>
          <p:cNvSpPr/>
          <p:nvPr/>
        </p:nvSpPr>
        <p:spPr>
          <a:xfrm>
            <a:off x="0" y="1361878"/>
            <a:ext cx="12192000" cy="3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3">
            <a:extLst>
              <a:ext uri="{FF2B5EF4-FFF2-40B4-BE49-F238E27FC236}">
                <a16:creationId xmlns:a16="http://schemas.microsoft.com/office/drawing/2014/main" id="{6A75CD60-6736-448E-9731-850A27074382}"/>
              </a:ext>
            </a:extLst>
          </p:cNvPr>
          <p:cNvSpPr/>
          <p:nvPr/>
        </p:nvSpPr>
        <p:spPr>
          <a:xfrm>
            <a:off x="5528441" y="4622577"/>
            <a:ext cx="6432331" cy="902374"/>
          </a:xfrm>
          <a:prstGeom prst="roundRect">
            <a:avLst>
              <a:gd name="adj" fmla="val 2755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2800" b="1" dirty="0">
                <a:solidFill>
                  <a:schemeClr val="tx1"/>
                </a:solidFill>
                <a:latin typeface="メイリオ" panose="020B0604030504040204" pitchFamily="50" charset="-128"/>
                <a:ea typeface="メイリオ" panose="020B0604030504040204" pitchFamily="50" charset="-128"/>
              </a:rPr>
              <a:t>養護教諭（保健室）</a:t>
            </a:r>
          </a:p>
        </p:txBody>
      </p:sp>
      <p:sp>
        <p:nvSpPr>
          <p:cNvPr id="15" name="正方形/長方形 14">
            <a:extLst>
              <a:ext uri="{FF2B5EF4-FFF2-40B4-BE49-F238E27FC236}">
                <a16:creationId xmlns:a16="http://schemas.microsoft.com/office/drawing/2014/main" id="{1D51CDC7-A34E-4A82-9608-D2F80FD464C6}"/>
              </a:ext>
            </a:extLst>
          </p:cNvPr>
          <p:cNvSpPr/>
          <p:nvPr/>
        </p:nvSpPr>
        <p:spPr>
          <a:xfrm>
            <a:off x="478373" y="4624951"/>
            <a:ext cx="4818841" cy="90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3600" dirty="0">
                <a:solidFill>
                  <a:schemeClr val="tx1"/>
                </a:solidFill>
              </a:rPr>
              <a:t>○○　○○</a:t>
            </a:r>
          </a:p>
        </p:txBody>
      </p:sp>
      <p:sp>
        <p:nvSpPr>
          <p:cNvPr id="17" name="サブタイトル 2"/>
          <p:cNvSpPr txBox="1">
            <a:spLocks/>
          </p:cNvSpPr>
          <p:nvPr/>
        </p:nvSpPr>
        <p:spPr>
          <a:xfrm>
            <a:off x="5177307" y="1486370"/>
            <a:ext cx="6552236" cy="285902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6000" b="1" dirty="0">
                <a:latin typeface="メイリオ" panose="020B0604030504040204" pitchFamily="50" charset="-128"/>
                <a:ea typeface="メイリオ" panose="020B0604030504040204" pitchFamily="50" charset="-128"/>
              </a:rPr>
              <a:t>・健康相談</a:t>
            </a:r>
            <a:endParaRPr lang="en-US" altLang="ja-JP" sz="6000" b="1" dirty="0">
              <a:latin typeface="メイリオ" panose="020B0604030504040204" pitchFamily="50" charset="-128"/>
              <a:ea typeface="メイリオ" panose="020B0604030504040204" pitchFamily="50" charset="-128"/>
            </a:endParaRPr>
          </a:p>
          <a:p>
            <a:pPr marL="0" indent="0">
              <a:buNone/>
            </a:pPr>
            <a:endParaRPr lang="en-US" altLang="ja-JP" sz="1800" b="1" dirty="0">
              <a:latin typeface="メイリオ" panose="020B0604030504040204" pitchFamily="50" charset="-128"/>
              <a:ea typeface="メイリオ" panose="020B0604030504040204" pitchFamily="50" charset="-128"/>
            </a:endParaRPr>
          </a:p>
          <a:p>
            <a:pPr marL="0" indent="0">
              <a:buNone/>
            </a:pPr>
            <a:r>
              <a:rPr lang="ja-JP" altLang="en-US" sz="6000" b="1" dirty="0">
                <a:latin typeface="メイリオ" panose="020B0604030504040204" pitchFamily="50" charset="-128"/>
                <a:ea typeface="メイリオ" panose="020B0604030504040204" pitchFamily="50" charset="-128"/>
              </a:rPr>
              <a:t>・成長の悩み</a:t>
            </a:r>
            <a:endParaRPr lang="en-US" altLang="ja-JP" sz="6000" b="1" dirty="0">
              <a:latin typeface="メイリオ" panose="020B0604030504040204" pitchFamily="50" charset="-128"/>
              <a:ea typeface="メイリオ" panose="020B0604030504040204" pitchFamily="50" charset="-128"/>
            </a:endParaRPr>
          </a:p>
        </p:txBody>
      </p:sp>
      <p:sp>
        <p:nvSpPr>
          <p:cNvPr id="11" name="サブタイトル 2"/>
          <p:cNvSpPr txBox="1">
            <a:spLocks/>
          </p:cNvSpPr>
          <p:nvPr/>
        </p:nvSpPr>
        <p:spPr>
          <a:xfrm>
            <a:off x="0" y="5370403"/>
            <a:ext cx="12191999" cy="13773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5400" b="1" dirty="0">
                <a:latin typeface="メイリオ" panose="020B0604030504040204" pitchFamily="50" charset="-128"/>
                <a:ea typeface="メイリオ" panose="020B0604030504040204" pitchFamily="50" charset="-128"/>
              </a:rPr>
              <a:t>心身の</a:t>
            </a:r>
            <a:r>
              <a:rPr lang="ja-JP" altLang="en-US" sz="6000" b="1" dirty="0">
                <a:solidFill>
                  <a:srgbClr val="0070C0"/>
                </a:solidFill>
                <a:latin typeface="メイリオ" panose="020B0604030504040204" pitchFamily="50" charset="-128"/>
                <a:ea typeface="メイリオ" panose="020B0604030504040204" pitchFamily="50" charset="-128"/>
              </a:rPr>
              <a:t>健康相談</a:t>
            </a:r>
            <a:r>
              <a:rPr lang="ja-JP" altLang="en-US" sz="5400" b="1" dirty="0" smtClean="0">
                <a:latin typeface="メイリオ" panose="020B0604030504040204" pitchFamily="50" charset="-128"/>
                <a:ea typeface="メイリオ" panose="020B0604030504040204" pitchFamily="50" charset="-128"/>
              </a:rPr>
              <a:t>にのります</a:t>
            </a:r>
            <a:r>
              <a:rPr lang="ja-JP" altLang="en-US" sz="5400" b="1" dirty="0">
                <a:latin typeface="メイリオ" panose="020B0604030504040204" pitchFamily="50" charset="-128"/>
                <a:ea typeface="メイリオ" panose="020B0604030504040204" pitchFamily="50" charset="-128"/>
              </a:rPr>
              <a:t>！</a:t>
            </a:r>
            <a:endParaRPr lang="en-US" altLang="ja-JP" sz="5400" b="1" dirty="0">
              <a:latin typeface="メイリオ" panose="020B0604030504040204" pitchFamily="50" charset="-128"/>
              <a:ea typeface="メイリオ" panose="020B0604030504040204" pitchFamily="50" charset="-128"/>
            </a:endParaRPr>
          </a:p>
        </p:txBody>
      </p:sp>
      <p:sp>
        <p:nvSpPr>
          <p:cNvPr id="19" name="タイトル 1">
            <a:extLst>
              <a:ext uri="{FF2B5EF4-FFF2-40B4-BE49-F238E27FC236}">
                <a16:creationId xmlns:a16="http://schemas.microsoft.com/office/drawing/2014/main" id="{B6047205-36D5-44E9-98DE-3B340617A42D}"/>
              </a:ext>
            </a:extLst>
          </p:cNvPr>
          <p:cNvSpPr>
            <a:spLocks noGrp="1"/>
          </p:cNvSpPr>
          <p:nvPr>
            <p:ph type="title"/>
          </p:nvPr>
        </p:nvSpPr>
        <p:spPr>
          <a:xfrm>
            <a:off x="0" y="0"/>
            <a:ext cx="11247898" cy="1585913"/>
          </a:xfrm>
        </p:spPr>
        <p:txBody>
          <a:bodyPr>
            <a:normAutofit/>
          </a:bodyPr>
          <a:lstStyle/>
          <a:p>
            <a:r>
              <a:rPr kumimoji="1" lang="ja-JP" altLang="en-US" sz="7200" b="1" dirty="0" smtClean="0">
                <a:latin typeface="メイリオ" panose="020B0604030504040204" pitchFamily="50" charset="-128"/>
                <a:ea typeface="メイリオ" panose="020B0604030504040204" pitchFamily="50" charset="-128"/>
              </a:rPr>
              <a:t>３　様々</a:t>
            </a:r>
            <a:r>
              <a:rPr kumimoji="1" lang="ja-JP" altLang="en-US" sz="7200" b="1" dirty="0">
                <a:latin typeface="メイリオ" panose="020B0604030504040204" pitchFamily="50" charset="-128"/>
                <a:ea typeface="メイリオ" panose="020B0604030504040204" pitchFamily="50" charset="-128"/>
              </a:rPr>
              <a:t>な相談窓口③</a:t>
            </a:r>
          </a:p>
        </p:txBody>
      </p:sp>
      <p:sp>
        <p:nvSpPr>
          <p:cNvPr id="10" name="正方形/長方形 9"/>
          <p:cNvSpPr/>
          <p:nvPr/>
        </p:nvSpPr>
        <p:spPr>
          <a:xfrm>
            <a:off x="1730672" y="1541239"/>
            <a:ext cx="2340000" cy="288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担当される方の</a:t>
            </a:r>
            <a:endParaRPr kumimoji="1" lang="en-US" altLang="ja-JP" dirty="0" smtClean="0">
              <a:solidFill>
                <a:schemeClr val="tx1"/>
              </a:solidFill>
            </a:endParaRPr>
          </a:p>
          <a:p>
            <a:pPr algn="ctr"/>
            <a:r>
              <a:rPr lang="ja-JP" altLang="en-US" dirty="0" smtClean="0">
                <a:solidFill>
                  <a:schemeClr val="tx1"/>
                </a:solidFill>
              </a:rPr>
              <a:t>写真等を</a:t>
            </a:r>
            <a:endParaRPr lang="en-US" altLang="ja-JP" dirty="0" smtClean="0">
              <a:solidFill>
                <a:schemeClr val="tx1"/>
              </a:solidFill>
            </a:endParaRPr>
          </a:p>
          <a:p>
            <a:pPr algn="ctr"/>
            <a:r>
              <a:rPr kumimoji="1" lang="ja-JP" altLang="en-US" dirty="0">
                <a:solidFill>
                  <a:schemeClr val="tx1"/>
                </a:solidFill>
              </a:rPr>
              <a:t>挿入</a:t>
            </a:r>
            <a:r>
              <a:rPr kumimoji="1" lang="ja-JP" altLang="en-US" dirty="0" smtClean="0">
                <a:solidFill>
                  <a:schemeClr val="tx1"/>
                </a:solidFill>
              </a:rPr>
              <a:t>ください</a:t>
            </a:r>
            <a:endParaRPr kumimoji="1" lang="ja-JP" altLang="en-US" dirty="0">
              <a:solidFill>
                <a:schemeClr val="tx1"/>
              </a:solidFill>
            </a:endParaRPr>
          </a:p>
        </p:txBody>
      </p:sp>
    </p:spTree>
    <p:extLst>
      <p:ext uri="{BB962C8B-B14F-4D97-AF65-F5344CB8AC3E}">
        <p14:creationId xmlns:p14="http://schemas.microsoft.com/office/powerpoint/2010/main" val="277989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514D282-785C-4DD0-A21E-4526D37EADA3}"/>
              </a:ext>
            </a:extLst>
          </p:cNvPr>
          <p:cNvSpPr/>
          <p:nvPr/>
        </p:nvSpPr>
        <p:spPr>
          <a:xfrm>
            <a:off x="0" y="1361878"/>
            <a:ext cx="12192000" cy="3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3">
            <a:extLst>
              <a:ext uri="{FF2B5EF4-FFF2-40B4-BE49-F238E27FC236}">
                <a16:creationId xmlns:a16="http://schemas.microsoft.com/office/drawing/2014/main" id="{6A75CD60-6736-448E-9731-850A27074382}"/>
              </a:ext>
            </a:extLst>
          </p:cNvPr>
          <p:cNvSpPr/>
          <p:nvPr/>
        </p:nvSpPr>
        <p:spPr>
          <a:xfrm>
            <a:off x="5528441" y="4622577"/>
            <a:ext cx="6432331" cy="902374"/>
          </a:xfrm>
          <a:prstGeom prst="roundRect">
            <a:avLst>
              <a:gd name="adj" fmla="val 2755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2800" b="1" dirty="0">
                <a:solidFill>
                  <a:schemeClr val="tx1"/>
                </a:solidFill>
                <a:latin typeface="メイリオ" panose="020B0604030504040204" pitchFamily="50" charset="-128"/>
                <a:ea typeface="メイリオ" panose="020B0604030504040204" pitchFamily="50" charset="-128"/>
              </a:rPr>
              <a:t>特別支援教育コーディネーター</a:t>
            </a:r>
            <a:endParaRPr lang="en-US" altLang="ja-JP" sz="2800" b="1" dirty="0">
              <a:solidFill>
                <a:schemeClr val="tx1"/>
              </a:solidFill>
              <a:latin typeface="メイリオ" panose="020B0604030504040204" pitchFamily="50" charset="-128"/>
              <a:ea typeface="メイリオ" panose="020B0604030504040204" pitchFamily="50" charset="-128"/>
            </a:endParaRPr>
          </a:p>
          <a:p>
            <a:pPr algn="ctr"/>
            <a:r>
              <a:rPr lang="ja-JP" altLang="en-US" sz="2800" b="1" dirty="0" smtClean="0">
                <a:solidFill>
                  <a:schemeClr val="tx1"/>
                </a:solidFill>
                <a:latin typeface="メイリオ" panose="020B0604030504040204" pitchFamily="50" charset="-128"/>
                <a:ea typeface="メイリオ" panose="020B0604030504040204" pitchFamily="50" charset="-128"/>
              </a:rPr>
              <a:t>（〇年</a:t>
            </a:r>
            <a:r>
              <a:rPr lang="ja-JP" altLang="en-US" sz="2800" b="1" dirty="0">
                <a:solidFill>
                  <a:schemeClr val="tx1"/>
                </a:solidFill>
                <a:latin typeface="メイリオ" panose="020B0604030504040204" pitchFamily="50" charset="-128"/>
                <a:ea typeface="メイリオ" panose="020B0604030504040204" pitchFamily="50" charset="-128"/>
              </a:rPr>
              <a:t>〇</a:t>
            </a:r>
            <a:r>
              <a:rPr lang="ja-JP" altLang="en-US" sz="2800" b="1" dirty="0" smtClean="0">
                <a:solidFill>
                  <a:schemeClr val="tx1"/>
                </a:solidFill>
                <a:latin typeface="メイリオ" panose="020B0604030504040204" pitchFamily="50" charset="-128"/>
                <a:ea typeface="メイリオ" panose="020B0604030504040204" pitchFamily="50" charset="-128"/>
              </a:rPr>
              <a:t>組</a:t>
            </a:r>
            <a:r>
              <a:rPr lang="ja-JP" altLang="en-US" sz="2800" b="1" dirty="0">
                <a:solidFill>
                  <a:schemeClr val="tx1"/>
                </a:solidFill>
                <a:latin typeface="メイリオ" panose="020B0604030504040204" pitchFamily="50" charset="-128"/>
                <a:ea typeface="メイリオ" panose="020B0604030504040204" pitchFamily="50" charset="-128"/>
              </a:rPr>
              <a:t>担任）</a:t>
            </a:r>
          </a:p>
        </p:txBody>
      </p:sp>
      <p:sp>
        <p:nvSpPr>
          <p:cNvPr id="15" name="正方形/長方形 14">
            <a:extLst>
              <a:ext uri="{FF2B5EF4-FFF2-40B4-BE49-F238E27FC236}">
                <a16:creationId xmlns:a16="http://schemas.microsoft.com/office/drawing/2014/main" id="{1D51CDC7-A34E-4A82-9608-D2F80FD464C6}"/>
              </a:ext>
            </a:extLst>
          </p:cNvPr>
          <p:cNvSpPr/>
          <p:nvPr/>
        </p:nvSpPr>
        <p:spPr>
          <a:xfrm>
            <a:off x="478373" y="4624951"/>
            <a:ext cx="4818841" cy="90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3600" dirty="0">
                <a:solidFill>
                  <a:schemeClr val="tx1"/>
                </a:solidFill>
              </a:rPr>
              <a:t>○○　○○</a:t>
            </a:r>
          </a:p>
        </p:txBody>
      </p:sp>
      <p:sp>
        <p:nvSpPr>
          <p:cNvPr id="17" name="サブタイトル 2"/>
          <p:cNvSpPr txBox="1">
            <a:spLocks/>
          </p:cNvSpPr>
          <p:nvPr/>
        </p:nvSpPr>
        <p:spPr>
          <a:xfrm>
            <a:off x="5177306" y="1486370"/>
            <a:ext cx="6783465" cy="285902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6000" b="1" dirty="0" smtClean="0">
                <a:latin typeface="メイリオ" panose="020B0604030504040204" pitchFamily="50" charset="-128"/>
                <a:ea typeface="メイリオ" panose="020B0604030504040204" pitchFamily="50" charset="-128"/>
              </a:rPr>
              <a:t>・</a:t>
            </a:r>
            <a:r>
              <a:rPr lang="ja-JP" altLang="en-US" sz="5400" b="1" spc="-300" dirty="0" smtClean="0">
                <a:latin typeface="メイリオ" panose="020B0604030504040204" pitchFamily="50" charset="-128"/>
                <a:ea typeface="メイリオ" panose="020B0604030504040204" pitchFamily="50" charset="-128"/>
              </a:rPr>
              <a:t>コミュニケーション</a:t>
            </a:r>
            <a:endParaRPr lang="en-US" altLang="ja-JP" sz="5400" b="1" spc="-300" dirty="0">
              <a:latin typeface="メイリオ" panose="020B0604030504040204" pitchFamily="50" charset="-128"/>
              <a:ea typeface="メイリオ" panose="020B0604030504040204" pitchFamily="50" charset="-128"/>
            </a:endParaRPr>
          </a:p>
          <a:p>
            <a:pPr marL="0" indent="0">
              <a:buNone/>
            </a:pPr>
            <a:endParaRPr lang="en-US" altLang="ja-JP" sz="1800" b="1" dirty="0">
              <a:latin typeface="メイリオ" panose="020B0604030504040204" pitchFamily="50" charset="-128"/>
              <a:ea typeface="メイリオ" panose="020B0604030504040204" pitchFamily="50" charset="-128"/>
            </a:endParaRPr>
          </a:p>
          <a:p>
            <a:pPr marL="0" indent="0">
              <a:buNone/>
            </a:pPr>
            <a:r>
              <a:rPr lang="ja-JP" altLang="en-US" sz="6000" b="1" dirty="0">
                <a:latin typeface="メイリオ" panose="020B0604030504040204" pitchFamily="50" charset="-128"/>
                <a:ea typeface="メイリオ" panose="020B0604030504040204" pitchFamily="50" charset="-128"/>
              </a:rPr>
              <a:t>・個に応じた支援</a:t>
            </a:r>
            <a:endParaRPr lang="en-US" altLang="ja-JP" sz="6000" b="1" dirty="0">
              <a:latin typeface="メイリオ" panose="020B0604030504040204" pitchFamily="50" charset="-128"/>
              <a:ea typeface="メイリオ" panose="020B0604030504040204" pitchFamily="50" charset="-128"/>
            </a:endParaRPr>
          </a:p>
        </p:txBody>
      </p:sp>
      <p:sp>
        <p:nvSpPr>
          <p:cNvPr id="11" name="サブタイトル 2"/>
          <p:cNvSpPr txBox="1">
            <a:spLocks/>
          </p:cNvSpPr>
          <p:nvPr/>
        </p:nvSpPr>
        <p:spPr>
          <a:xfrm>
            <a:off x="0" y="5370403"/>
            <a:ext cx="12191999" cy="13773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5400" b="1" dirty="0">
                <a:latin typeface="メイリオ" panose="020B0604030504040204" pitchFamily="50" charset="-128"/>
                <a:ea typeface="メイリオ" panose="020B0604030504040204" pitchFamily="50" charset="-128"/>
              </a:rPr>
              <a:t>個別の</a:t>
            </a:r>
            <a:r>
              <a:rPr lang="ja-JP" altLang="en-US" sz="6000" b="1" dirty="0">
                <a:solidFill>
                  <a:srgbClr val="0070C0"/>
                </a:solidFill>
                <a:latin typeface="メイリオ" panose="020B0604030504040204" pitchFamily="50" charset="-128"/>
                <a:ea typeface="メイリオ" panose="020B0604030504040204" pitchFamily="50" charset="-128"/>
              </a:rPr>
              <a:t>支援の計画</a:t>
            </a:r>
            <a:r>
              <a:rPr lang="ja-JP" altLang="en-US" sz="5400" b="1" dirty="0">
                <a:latin typeface="メイリオ" panose="020B0604030504040204" pitchFamily="50" charset="-128"/>
                <a:ea typeface="メイリオ" panose="020B0604030504040204" pitchFamily="50" charset="-128"/>
              </a:rPr>
              <a:t>を立てます！</a:t>
            </a:r>
            <a:endParaRPr lang="en-US" altLang="ja-JP" sz="5400" b="1" dirty="0">
              <a:latin typeface="メイリオ" panose="020B0604030504040204" pitchFamily="50" charset="-128"/>
              <a:ea typeface="メイリオ" panose="020B0604030504040204" pitchFamily="50" charset="-128"/>
            </a:endParaRPr>
          </a:p>
        </p:txBody>
      </p:sp>
      <p:sp>
        <p:nvSpPr>
          <p:cNvPr id="19" name="タイトル 1">
            <a:extLst>
              <a:ext uri="{FF2B5EF4-FFF2-40B4-BE49-F238E27FC236}">
                <a16:creationId xmlns:a16="http://schemas.microsoft.com/office/drawing/2014/main" id="{B6047205-36D5-44E9-98DE-3B340617A42D}"/>
              </a:ext>
            </a:extLst>
          </p:cNvPr>
          <p:cNvSpPr>
            <a:spLocks noGrp="1"/>
          </p:cNvSpPr>
          <p:nvPr>
            <p:ph type="title"/>
          </p:nvPr>
        </p:nvSpPr>
        <p:spPr>
          <a:xfrm>
            <a:off x="0" y="33907"/>
            <a:ext cx="11247898" cy="1585913"/>
          </a:xfrm>
        </p:spPr>
        <p:txBody>
          <a:bodyPr>
            <a:normAutofit/>
          </a:bodyPr>
          <a:lstStyle/>
          <a:p>
            <a:r>
              <a:rPr kumimoji="1" lang="ja-JP" altLang="en-US" sz="7200" b="1" dirty="0" smtClean="0">
                <a:latin typeface="メイリオ" panose="020B0604030504040204" pitchFamily="50" charset="-128"/>
                <a:ea typeface="メイリオ" panose="020B0604030504040204" pitchFamily="50" charset="-128"/>
              </a:rPr>
              <a:t>３　様々</a:t>
            </a:r>
            <a:r>
              <a:rPr kumimoji="1" lang="ja-JP" altLang="en-US" sz="7200" b="1" dirty="0">
                <a:latin typeface="メイリオ" panose="020B0604030504040204" pitchFamily="50" charset="-128"/>
                <a:ea typeface="メイリオ" panose="020B0604030504040204" pitchFamily="50" charset="-128"/>
              </a:rPr>
              <a:t>な相談窓口④</a:t>
            </a:r>
          </a:p>
        </p:txBody>
      </p:sp>
      <p:sp>
        <p:nvSpPr>
          <p:cNvPr id="13" name="正方形/長方形 12"/>
          <p:cNvSpPr/>
          <p:nvPr/>
        </p:nvSpPr>
        <p:spPr>
          <a:xfrm>
            <a:off x="1730672" y="1541239"/>
            <a:ext cx="2340000" cy="288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担当される方の</a:t>
            </a:r>
            <a:endParaRPr kumimoji="1" lang="en-US" altLang="ja-JP" dirty="0" smtClean="0">
              <a:solidFill>
                <a:schemeClr val="tx1"/>
              </a:solidFill>
            </a:endParaRPr>
          </a:p>
          <a:p>
            <a:pPr algn="ctr"/>
            <a:r>
              <a:rPr lang="ja-JP" altLang="en-US" dirty="0" smtClean="0">
                <a:solidFill>
                  <a:schemeClr val="tx1"/>
                </a:solidFill>
              </a:rPr>
              <a:t>写真等を</a:t>
            </a:r>
            <a:endParaRPr lang="en-US" altLang="ja-JP" dirty="0" smtClean="0">
              <a:solidFill>
                <a:schemeClr val="tx1"/>
              </a:solidFill>
            </a:endParaRPr>
          </a:p>
          <a:p>
            <a:pPr algn="ctr"/>
            <a:r>
              <a:rPr kumimoji="1" lang="ja-JP" altLang="en-US" dirty="0">
                <a:solidFill>
                  <a:schemeClr val="tx1"/>
                </a:solidFill>
              </a:rPr>
              <a:t>挿入</a:t>
            </a:r>
            <a:r>
              <a:rPr kumimoji="1" lang="ja-JP" altLang="en-US" dirty="0" smtClean="0">
                <a:solidFill>
                  <a:schemeClr val="tx1"/>
                </a:solidFill>
              </a:rPr>
              <a:t>ください</a:t>
            </a:r>
            <a:endParaRPr kumimoji="1" lang="ja-JP" altLang="en-US" dirty="0">
              <a:solidFill>
                <a:schemeClr val="tx1"/>
              </a:solidFill>
            </a:endParaRPr>
          </a:p>
        </p:txBody>
      </p:sp>
    </p:spTree>
    <p:extLst>
      <p:ext uri="{BB962C8B-B14F-4D97-AF65-F5344CB8AC3E}">
        <p14:creationId xmlns:p14="http://schemas.microsoft.com/office/powerpoint/2010/main" val="599630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524EE4-7C36-4CCC-86EC-8883FE3A5043}"/>
              </a:ext>
            </a:extLst>
          </p:cNvPr>
          <p:cNvSpPr/>
          <p:nvPr/>
        </p:nvSpPr>
        <p:spPr>
          <a:xfrm>
            <a:off x="0" y="1361878"/>
            <a:ext cx="12192000" cy="3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3">
            <a:extLst>
              <a:ext uri="{FF2B5EF4-FFF2-40B4-BE49-F238E27FC236}">
                <a16:creationId xmlns:a16="http://schemas.microsoft.com/office/drawing/2014/main" id="{6A75CD60-6736-448E-9731-850A27074382}"/>
              </a:ext>
            </a:extLst>
          </p:cNvPr>
          <p:cNvSpPr/>
          <p:nvPr/>
        </p:nvSpPr>
        <p:spPr>
          <a:xfrm>
            <a:off x="5528441" y="4622577"/>
            <a:ext cx="6432331" cy="902374"/>
          </a:xfrm>
          <a:prstGeom prst="roundRect">
            <a:avLst>
              <a:gd name="adj" fmla="val 2755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2800" b="1" dirty="0">
                <a:solidFill>
                  <a:schemeClr val="tx1"/>
                </a:solidFill>
                <a:latin typeface="メイリオ" panose="020B0604030504040204" pitchFamily="50" charset="-128"/>
                <a:ea typeface="メイリオ" panose="020B0604030504040204" pitchFamily="50" charset="-128"/>
              </a:rPr>
              <a:t>スクールカウンセラー</a:t>
            </a:r>
          </a:p>
        </p:txBody>
      </p:sp>
      <p:sp>
        <p:nvSpPr>
          <p:cNvPr id="15" name="正方形/長方形 14">
            <a:extLst>
              <a:ext uri="{FF2B5EF4-FFF2-40B4-BE49-F238E27FC236}">
                <a16:creationId xmlns:a16="http://schemas.microsoft.com/office/drawing/2014/main" id="{1D51CDC7-A34E-4A82-9608-D2F80FD464C6}"/>
              </a:ext>
            </a:extLst>
          </p:cNvPr>
          <p:cNvSpPr/>
          <p:nvPr/>
        </p:nvSpPr>
        <p:spPr>
          <a:xfrm>
            <a:off x="478373" y="4624951"/>
            <a:ext cx="4818841" cy="90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3600" dirty="0">
                <a:solidFill>
                  <a:schemeClr val="tx1"/>
                </a:solidFill>
              </a:rPr>
              <a:t>○○　○○</a:t>
            </a:r>
          </a:p>
        </p:txBody>
      </p:sp>
      <p:sp>
        <p:nvSpPr>
          <p:cNvPr id="17" name="サブタイトル 2"/>
          <p:cNvSpPr txBox="1">
            <a:spLocks/>
          </p:cNvSpPr>
          <p:nvPr/>
        </p:nvSpPr>
        <p:spPr>
          <a:xfrm>
            <a:off x="5177307" y="1486370"/>
            <a:ext cx="6552236" cy="285902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6000" b="1" dirty="0">
                <a:latin typeface="メイリオ" panose="020B0604030504040204" pitchFamily="50" charset="-128"/>
                <a:ea typeface="メイリオ" panose="020B0604030504040204" pitchFamily="50" charset="-128"/>
              </a:rPr>
              <a:t>・友人関係の悩み</a:t>
            </a:r>
            <a:endParaRPr lang="en-US" altLang="ja-JP" sz="6000" b="1" dirty="0">
              <a:latin typeface="メイリオ" panose="020B0604030504040204" pitchFamily="50" charset="-128"/>
              <a:ea typeface="メイリオ" panose="020B0604030504040204" pitchFamily="50" charset="-128"/>
            </a:endParaRPr>
          </a:p>
          <a:p>
            <a:pPr marL="0" indent="0">
              <a:buNone/>
            </a:pPr>
            <a:endParaRPr lang="en-US" altLang="ja-JP" sz="1800" b="1" dirty="0">
              <a:latin typeface="メイリオ" panose="020B0604030504040204" pitchFamily="50" charset="-128"/>
              <a:ea typeface="メイリオ" panose="020B0604030504040204" pitchFamily="50" charset="-128"/>
            </a:endParaRPr>
          </a:p>
          <a:p>
            <a:pPr marL="0" indent="0">
              <a:buNone/>
            </a:pPr>
            <a:r>
              <a:rPr lang="ja-JP" altLang="en-US" sz="6000" b="1" dirty="0">
                <a:latin typeface="メイリオ" panose="020B0604030504040204" pitchFamily="50" charset="-128"/>
                <a:ea typeface="メイリオ" panose="020B0604030504040204" pitchFamily="50" charset="-128"/>
              </a:rPr>
              <a:t>・心の相談</a:t>
            </a:r>
            <a:endParaRPr lang="en-US" altLang="ja-JP" sz="6000" b="1" dirty="0">
              <a:latin typeface="メイリオ" panose="020B0604030504040204" pitchFamily="50" charset="-128"/>
              <a:ea typeface="メイリオ" panose="020B0604030504040204" pitchFamily="50" charset="-128"/>
            </a:endParaRPr>
          </a:p>
        </p:txBody>
      </p:sp>
      <p:sp>
        <p:nvSpPr>
          <p:cNvPr id="11" name="サブタイトル 2"/>
          <p:cNvSpPr txBox="1">
            <a:spLocks/>
          </p:cNvSpPr>
          <p:nvPr/>
        </p:nvSpPr>
        <p:spPr>
          <a:xfrm>
            <a:off x="0" y="5370403"/>
            <a:ext cx="12191999" cy="13773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6000" b="1" dirty="0">
                <a:solidFill>
                  <a:srgbClr val="0070C0"/>
                </a:solidFill>
                <a:latin typeface="メイリオ" panose="020B0604030504040204" pitchFamily="50" charset="-128"/>
                <a:ea typeface="メイリオ" panose="020B0604030504040204" pitchFamily="50" charset="-128"/>
              </a:rPr>
              <a:t>気になること</a:t>
            </a:r>
            <a:r>
              <a:rPr lang="ja-JP" altLang="en-US" sz="5400" b="1" dirty="0">
                <a:latin typeface="メイリオ" panose="020B0604030504040204" pitchFamily="50" charset="-128"/>
                <a:ea typeface="メイリオ" panose="020B0604030504040204" pitchFamily="50" charset="-128"/>
              </a:rPr>
              <a:t>は御相談ください！</a:t>
            </a:r>
            <a:endParaRPr lang="en-US" altLang="ja-JP" sz="5400" b="1" dirty="0">
              <a:latin typeface="メイリオ" panose="020B0604030504040204" pitchFamily="50" charset="-128"/>
              <a:ea typeface="メイリオ" panose="020B0604030504040204" pitchFamily="50" charset="-128"/>
            </a:endParaRPr>
          </a:p>
        </p:txBody>
      </p:sp>
      <p:sp>
        <p:nvSpPr>
          <p:cNvPr id="19" name="タイトル 1">
            <a:extLst>
              <a:ext uri="{FF2B5EF4-FFF2-40B4-BE49-F238E27FC236}">
                <a16:creationId xmlns:a16="http://schemas.microsoft.com/office/drawing/2014/main" id="{B6047205-36D5-44E9-98DE-3B340617A42D}"/>
              </a:ext>
            </a:extLst>
          </p:cNvPr>
          <p:cNvSpPr>
            <a:spLocks noGrp="1"/>
          </p:cNvSpPr>
          <p:nvPr>
            <p:ph type="title"/>
          </p:nvPr>
        </p:nvSpPr>
        <p:spPr>
          <a:xfrm>
            <a:off x="0" y="3025"/>
            <a:ext cx="11247898" cy="1585913"/>
          </a:xfrm>
        </p:spPr>
        <p:txBody>
          <a:bodyPr>
            <a:normAutofit/>
          </a:bodyPr>
          <a:lstStyle/>
          <a:p>
            <a:r>
              <a:rPr kumimoji="1" lang="ja-JP" altLang="en-US" sz="7200" b="1" dirty="0" smtClean="0">
                <a:latin typeface="メイリオ" panose="020B0604030504040204" pitchFamily="50" charset="-128"/>
                <a:ea typeface="メイリオ" panose="020B0604030504040204" pitchFamily="50" charset="-128"/>
              </a:rPr>
              <a:t>３　様々</a:t>
            </a:r>
            <a:r>
              <a:rPr kumimoji="1" lang="ja-JP" altLang="en-US" sz="7200" b="1" dirty="0">
                <a:latin typeface="メイリオ" panose="020B0604030504040204" pitchFamily="50" charset="-128"/>
                <a:ea typeface="メイリオ" panose="020B0604030504040204" pitchFamily="50" charset="-128"/>
              </a:rPr>
              <a:t>な相談窓口⑤</a:t>
            </a:r>
          </a:p>
        </p:txBody>
      </p:sp>
      <p:sp>
        <p:nvSpPr>
          <p:cNvPr id="10" name="正方形/長方形 9"/>
          <p:cNvSpPr/>
          <p:nvPr/>
        </p:nvSpPr>
        <p:spPr>
          <a:xfrm>
            <a:off x="1730672" y="1541239"/>
            <a:ext cx="2340000" cy="288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担当される方の</a:t>
            </a:r>
            <a:endParaRPr kumimoji="1" lang="en-US" altLang="ja-JP" dirty="0" smtClean="0">
              <a:solidFill>
                <a:schemeClr val="tx1"/>
              </a:solidFill>
            </a:endParaRPr>
          </a:p>
          <a:p>
            <a:pPr algn="ctr"/>
            <a:r>
              <a:rPr lang="ja-JP" altLang="en-US" dirty="0" smtClean="0">
                <a:solidFill>
                  <a:schemeClr val="tx1"/>
                </a:solidFill>
              </a:rPr>
              <a:t>写真等を</a:t>
            </a:r>
            <a:endParaRPr lang="en-US" altLang="ja-JP" dirty="0" smtClean="0">
              <a:solidFill>
                <a:schemeClr val="tx1"/>
              </a:solidFill>
            </a:endParaRPr>
          </a:p>
          <a:p>
            <a:pPr algn="ctr"/>
            <a:r>
              <a:rPr kumimoji="1" lang="ja-JP" altLang="en-US" dirty="0">
                <a:solidFill>
                  <a:schemeClr val="tx1"/>
                </a:solidFill>
              </a:rPr>
              <a:t>挿入</a:t>
            </a:r>
            <a:r>
              <a:rPr kumimoji="1" lang="ja-JP" altLang="en-US" dirty="0" smtClean="0">
                <a:solidFill>
                  <a:schemeClr val="tx1"/>
                </a:solidFill>
              </a:rPr>
              <a:t>ください</a:t>
            </a:r>
            <a:endParaRPr kumimoji="1" lang="ja-JP" altLang="en-US" dirty="0">
              <a:solidFill>
                <a:schemeClr val="tx1"/>
              </a:solidFill>
            </a:endParaRPr>
          </a:p>
        </p:txBody>
      </p:sp>
    </p:spTree>
    <p:extLst>
      <p:ext uri="{BB962C8B-B14F-4D97-AF65-F5344CB8AC3E}">
        <p14:creationId xmlns:p14="http://schemas.microsoft.com/office/powerpoint/2010/main" val="3602074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279481-15BD-48D5-991E-61AE8728690E}"/>
              </a:ext>
            </a:extLst>
          </p:cNvPr>
          <p:cNvSpPr/>
          <p:nvPr/>
        </p:nvSpPr>
        <p:spPr>
          <a:xfrm>
            <a:off x="0" y="1361878"/>
            <a:ext cx="12192000" cy="3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3">
            <a:extLst>
              <a:ext uri="{FF2B5EF4-FFF2-40B4-BE49-F238E27FC236}">
                <a16:creationId xmlns:a16="http://schemas.microsoft.com/office/drawing/2014/main" id="{6A75CD60-6736-448E-9731-850A27074382}"/>
              </a:ext>
            </a:extLst>
          </p:cNvPr>
          <p:cNvSpPr/>
          <p:nvPr/>
        </p:nvSpPr>
        <p:spPr>
          <a:xfrm>
            <a:off x="5513451" y="5252164"/>
            <a:ext cx="6432331" cy="902374"/>
          </a:xfrm>
          <a:prstGeom prst="roundRect">
            <a:avLst>
              <a:gd name="adj" fmla="val 2755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2800" b="1" dirty="0">
                <a:solidFill>
                  <a:schemeClr val="tx1"/>
                </a:solidFill>
                <a:latin typeface="メイリオ" panose="020B0604030504040204" pitchFamily="50" charset="-128"/>
                <a:ea typeface="メイリオ" panose="020B0604030504040204" pitchFamily="50" charset="-128"/>
              </a:rPr>
              <a:t>スクールソーシャルワーカー</a:t>
            </a:r>
          </a:p>
        </p:txBody>
      </p:sp>
      <p:sp>
        <p:nvSpPr>
          <p:cNvPr id="15" name="正方形/長方形 14">
            <a:extLst>
              <a:ext uri="{FF2B5EF4-FFF2-40B4-BE49-F238E27FC236}">
                <a16:creationId xmlns:a16="http://schemas.microsoft.com/office/drawing/2014/main" id="{1D51CDC7-A34E-4A82-9608-D2F80FD464C6}"/>
              </a:ext>
            </a:extLst>
          </p:cNvPr>
          <p:cNvSpPr/>
          <p:nvPr/>
        </p:nvSpPr>
        <p:spPr>
          <a:xfrm>
            <a:off x="491251" y="5254538"/>
            <a:ext cx="4818841" cy="90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3600" dirty="0">
                <a:solidFill>
                  <a:schemeClr val="tx1"/>
                </a:solidFill>
              </a:rPr>
              <a:t>○○　○○</a:t>
            </a:r>
          </a:p>
        </p:txBody>
      </p:sp>
      <p:sp>
        <p:nvSpPr>
          <p:cNvPr id="17" name="サブタイトル 2"/>
          <p:cNvSpPr txBox="1">
            <a:spLocks/>
          </p:cNvSpPr>
          <p:nvPr/>
        </p:nvSpPr>
        <p:spPr>
          <a:xfrm>
            <a:off x="5162317" y="1972413"/>
            <a:ext cx="6552236" cy="285902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6000" b="1" dirty="0">
                <a:latin typeface="メイリオ" panose="020B0604030504040204" pitchFamily="50" charset="-128"/>
                <a:ea typeface="メイリオ" panose="020B0604030504040204" pitchFamily="50" charset="-128"/>
              </a:rPr>
              <a:t>・生活環境</a:t>
            </a:r>
            <a:endParaRPr lang="en-US" altLang="ja-JP" sz="6000" b="1" dirty="0">
              <a:latin typeface="メイリオ" panose="020B0604030504040204" pitchFamily="50" charset="-128"/>
              <a:ea typeface="メイリオ" panose="020B0604030504040204" pitchFamily="50" charset="-128"/>
            </a:endParaRPr>
          </a:p>
          <a:p>
            <a:pPr marL="0" indent="0">
              <a:buNone/>
            </a:pPr>
            <a:endParaRPr lang="en-US" altLang="ja-JP" sz="1800" b="1" dirty="0">
              <a:latin typeface="メイリオ" panose="020B0604030504040204" pitchFamily="50" charset="-128"/>
              <a:ea typeface="メイリオ" panose="020B0604030504040204" pitchFamily="50" charset="-128"/>
            </a:endParaRPr>
          </a:p>
          <a:p>
            <a:pPr marL="0" indent="0">
              <a:buNone/>
            </a:pPr>
            <a:r>
              <a:rPr lang="ja-JP" altLang="en-US" sz="6000" b="1" dirty="0">
                <a:latin typeface="メイリオ" panose="020B0604030504040204" pitchFamily="50" charset="-128"/>
                <a:ea typeface="メイリオ" panose="020B0604030504040204" pitchFamily="50" charset="-128"/>
              </a:rPr>
              <a:t>・子育ての悩み</a:t>
            </a:r>
            <a:endParaRPr lang="en-US" altLang="ja-JP" sz="6000" b="1" dirty="0">
              <a:latin typeface="メイリオ" panose="020B0604030504040204" pitchFamily="50" charset="-128"/>
              <a:ea typeface="メイリオ" panose="020B0604030504040204" pitchFamily="50" charset="-128"/>
            </a:endParaRPr>
          </a:p>
        </p:txBody>
      </p:sp>
      <p:sp>
        <p:nvSpPr>
          <p:cNvPr id="20" name="タイトル 1">
            <a:extLst>
              <a:ext uri="{FF2B5EF4-FFF2-40B4-BE49-F238E27FC236}">
                <a16:creationId xmlns:a16="http://schemas.microsoft.com/office/drawing/2014/main" id="{B6047205-36D5-44E9-98DE-3B340617A42D}"/>
              </a:ext>
            </a:extLst>
          </p:cNvPr>
          <p:cNvSpPr>
            <a:spLocks noGrp="1"/>
          </p:cNvSpPr>
          <p:nvPr>
            <p:ph type="title"/>
          </p:nvPr>
        </p:nvSpPr>
        <p:spPr>
          <a:xfrm>
            <a:off x="0" y="0"/>
            <a:ext cx="11247898" cy="1585913"/>
          </a:xfrm>
        </p:spPr>
        <p:txBody>
          <a:bodyPr>
            <a:normAutofit/>
          </a:bodyPr>
          <a:lstStyle/>
          <a:p>
            <a:r>
              <a:rPr kumimoji="1" lang="ja-JP" altLang="en-US" sz="7200" b="1" dirty="0" smtClean="0">
                <a:latin typeface="メイリオ" panose="020B0604030504040204" pitchFamily="50" charset="-128"/>
                <a:ea typeface="メイリオ" panose="020B0604030504040204" pitchFamily="50" charset="-128"/>
              </a:rPr>
              <a:t>３　様々</a:t>
            </a:r>
            <a:r>
              <a:rPr kumimoji="1" lang="ja-JP" altLang="en-US" sz="7200" b="1" dirty="0">
                <a:latin typeface="メイリオ" panose="020B0604030504040204" pitchFamily="50" charset="-128"/>
                <a:ea typeface="メイリオ" panose="020B0604030504040204" pitchFamily="50" charset="-128"/>
              </a:rPr>
              <a:t>な相談窓口⑥</a:t>
            </a:r>
          </a:p>
        </p:txBody>
      </p:sp>
      <p:sp>
        <p:nvSpPr>
          <p:cNvPr id="13" name="正方形/長方形 12"/>
          <p:cNvSpPr/>
          <p:nvPr/>
        </p:nvSpPr>
        <p:spPr>
          <a:xfrm>
            <a:off x="1730671" y="1928708"/>
            <a:ext cx="2340000" cy="2880000"/>
          </a:xfrm>
          <a:prstGeom prst="rect">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担当される方の</a:t>
            </a:r>
            <a:endParaRPr kumimoji="1" lang="en-US" altLang="ja-JP" dirty="0" smtClean="0">
              <a:solidFill>
                <a:schemeClr val="tx1"/>
              </a:solidFill>
            </a:endParaRPr>
          </a:p>
          <a:p>
            <a:pPr algn="ctr"/>
            <a:r>
              <a:rPr lang="ja-JP" altLang="en-US" dirty="0" smtClean="0">
                <a:solidFill>
                  <a:schemeClr val="tx1"/>
                </a:solidFill>
              </a:rPr>
              <a:t>写真等を</a:t>
            </a:r>
            <a:endParaRPr lang="en-US" altLang="ja-JP" dirty="0" smtClean="0">
              <a:solidFill>
                <a:schemeClr val="tx1"/>
              </a:solidFill>
            </a:endParaRPr>
          </a:p>
          <a:p>
            <a:pPr algn="ctr"/>
            <a:r>
              <a:rPr kumimoji="1" lang="ja-JP" altLang="en-US" dirty="0">
                <a:solidFill>
                  <a:schemeClr val="tx1"/>
                </a:solidFill>
              </a:rPr>
              <a:t>挿入</a:t>
            </a:r>
            <a:r>
              <a:rPr kumimoji="1" lang="ja-JP" altLang="en-US" dirty="0" smtClean="0">
                <a:solidFill>
                  <a:schemeClr val="tx1"/>
                </a:solidFill>
              </a:rPr>
              <a:t>ください</a:t>
            </a:r>
            <a:endParaRPr kumimoji="1" lang="ja-JP" altLang="en-US" dirty="0">
              <a:solidFill>
                <a:schemeClr val="tx1"/>
              </a:solidFill>
            </a:endParaRPr>
          </a:p>
        </p:txBody>
      </p:sp>
    </p:spTree>
    <p:extLst>
      <p:ext uri="{BB962C8B-B14F-4D97-AF65-F5344CB8AC3E}">
        <p14:creationId xmlns:p14="http://schemas.microsoft.com/office/powerpoint/2010/main" val="433251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3225</TotalTime>
  <Words>1617</Words>
  <Application>Microsoft Office PowerPoint</Application>
  <PresentationFormat>ワイド画面</PresentationFormat>
  <Paragraphs>203</Paragraphs>
  <Slides>13</Slides>
  <Notes>13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メイリオ</vt:lpstr>
      <vt:lpstr>游ゴシック</vt:lpstr>
      <vt:lpstr>游ゴシック Light</vt:lpstr>
      <vt:lpstr>Arial</vt:lpstr>
      <vt:lpstr>Office テーマ</vt:lpstr>
      <vt:lpstr>いじめのない〇〇〇学校を目指して ― 相談窓口の紹介 ―</vt:lpstr>
      <vt:lpstr>１　気になることありますか？</vt:lpstr>
      <vt:lpstr>２　学校へ御相談ください</vt:lpstr>
      <vt:lpstr>３　様々な相談窓口①</vt:lpstr>
      <vt:lpstr>３　様々な相談窓口②</vt:lpstr>
      <vt:lpstr>３　様々な相談窓口③</vt:lpstr>
      <vt:lpstr>３　様々な相談窓口④</vt:lpstr>
      <vt:lpstr>３　様々な相談窓口⑤</vt:lpstr>
      <vt:lpstr>３　様々な相談窓口⑥</vt:lpstr>
      <vt:lpstr>４　相談しづらいときは…</vt:lpstr>
      <vt:lpstr>ぜひ御相談ください</vt:lpstr>
      <vt:lpstr>明るく・元気に・楽しく</vt:lpstr>
      <vt:lpstr>〇〇〇学校は、家庭や地域と一体になり、いじめや悩みを解決できる子育て環境を作っていきます。</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東京都</cp:lastModifiedBy>
  <cp:revision>223</cp:revision>
  <cp:lastPrinted>2021-03-15T09:59:27Z</cp:lastPrinted>
  <dcterms:created xsi:type="dcterms:W3CDTF">2020-06-24T23:25:42Z</dcterms:created>
  <dcterms:modified xsi:type="dcterms:W3CDTF">2021-03-15T10:00:10Z</dcterms:modified>
</cp:coreProperties>
</file>