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62" r:id="rId2"/>
    <p:sldId id="261" r:id="rId3"/>
    <p:sldId id="264" r:id="rId4"/>
    <p:sldId id="260" r:id="rId5"/>
    <p:sldId id="26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東京都" initials="T" lastIdx="7" clrIdx="0">
    <p:extLst>
      <p:ext uri="{19B8F6BF-5375-455C-9EA6-DF929625EA0E}">
        <p15:presenceInfo xmlns:p15="http://schemas.microsoft.com/office/powerpoint/2012/main" userId="東京都"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BF1E9"/>
    <a:srgbClr val="14FC1F"/>
    <a:srgbClr val="030EED"/>
    <a:srgbClr val="CCFFFF"/>
    <a:srgbClr val="99FFCC"/>
    <a:srgbClr val="FFCCCC"/>
    <a:srgbClr val="FF9966"/>
    <a:srgbClr val="FFFF99"/>
    <a:srgbClr val="FF7C80"/>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70" d="100"/>
          <a:sy n="70" d="100"/>
        </p:scale>
        <p:origin x="2820" y="10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commentAuthors" Target="commen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482925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269649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3097297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pic>
        <p:nvPicPr>
          <p:cNvPr id="6" name="図 5"/>
          <p:cNvPicPr>
            <a:picLocks noChangeAspect="1"/>
          </p:cNvPicPr>
          <p:nvPr userDrawn="1"/>
        </p:nvPicPr>
        <p:blipFill rotWithShape="1">
          <a:blip r:embed="rId2" cstate="print">
            <a:extLst>
              <a:ext uri="{28A0092B-C50C-407E-A947-70E740481C1C}">
                <a14:useLocalDpi xmlns:a14="http://schemas.microsoft.com/office/drawing/2010/main" val="0"/>
              </a:ext>
            </a:extLst>
          </a:blip>
          <a:srcRect l="6419" r="14356"/>
          <a:stretch/>
        </p:blipFill>
        <p:spPr>
          <a:xfrm rot="16200000" flipH="1">
            <a:off x="1154904" y="-1143001"/>
            <a:ext cx="6858000" cy="9144001"/>
          </a:xfrm>
          <a:prstGeom prst="rect">
            <a:avLst/>
          </a:prstGeom>
        </p:spPr>
      </p:pic>
      <p:grpSp>
        <p:nvGrpSpPr>
          <p:cNvPr id="16" name="グループ化 15"/>
          <p:cNvGrpSpPr/>
          <p:nvPr userDrawn="1"/>
        </p:nvGrpSpPr>
        <p:grpSpPr>
          <a:xfrm>
            <a:off x="579371" y="870922"/>
            <a:ext cx="3585698" cy="3491910"/>
            <a:chOff x="360520" y="963407"/>
            <a:chExt cx="5836604" cy="5283675"/>
          </a:xfrm>
        </p:grpSpPr>
        <p:sp>
          <p:nvSpPr>
            <p:cNvPr id="17" name="Google Shape;181;p1"/>
            <p:cNvSpPr/>
            <p:nvPr/>
          </p:nvSpPr>
          <p:spPr>
            <a:xfrm>
              <a:off x="360520" y="963407"/>
              <a:ext cx="5836604" cy="2617296"/>
            </a:xfrm>
            <a:prstGeom prst="foldedCorner">
              <a:avLst>
                <a:gd name="adj" fmla="val 6676"/>
              </a:avLst>
            </a:prstGeom>
            <a:solidFill>
              <a:srgbClr val="FFCCFF"/>
            </a:solidFill>
            <a:ln w="12700" cap="flat" cmpd="sng">
              <a:solidFill>
                <a:srgbClr val="59595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09" b="0" i="0" u="none" strike="noStrike" cap="none">
                <a:solidFill>
                  <a:schemeClr val="lt1"/>
                </a:solidFill>
                <a:latin typeface="Arial"/>
                <a:ea typeface="Arial"/>
                <a:cs typeface="Arial"/>
                <a:sym typeface="Arial"/>
              </a:endParaRPr>
            </a:p>
          </p:txBody>
        </p:sp>
        <p:sp>
          <p:nvSpPr>
            <p:cNvPr id="18" name="正方形/長方形 17"/>
            <p:cNvSpPr/>
            <p:nvPr/>
          </p:nvSpPr>
          <p:spPr>
            <a:xfrm>
              <a:off x="3719715" y="2822738"/>
              <a:ext cx="2303437" cy="64431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68" name="正方形/長方形 67"/>
            <p:cNvSpPr/>
            <p:nvPr userDrawn="1"/>
          </p:nvSpPr>
          <p:spPr>
            <a:xfrm>
              <a:off x="4005362" y="5764554"/>
              <a:ext cx="2005924" cy="48252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sp>
        <p:nvSpPr>
          <p:cNvPr id="19" name="Google Shape;177;p1"/>
          <p:cNvSpPr/>
          <p:nvPr userDrawn="1"/>
        </p:nvSpPr>
        <p:spPr>
          <a:xfrm>
            <a:off x="2814140" y="4620692"/>
            <a:ext cx="2942787" cy="2111263"/>
          </a:xfrm>
          <a:prstGeom prst="bevel">
            <a:avLst>
              <a:gd name="adj" fmla="val 9321"/>
            </a:avLst>
          </a:prstGeom>
          <a:solidFill>
            <a:srgbClr val="CC9900"/>
          </a:solidFill>
          <a:ln w="12700" cap="flat" cmpd="sng">
            <a:solidFill>
              <a:srgbClr val="CC9900"/>
            </a:solidFill>
            <a:prstDash val="solid"/>
            <a:miter lim="800000"/>
            <a:headEnd type="none" w="sm" len="sm"/>
            <a:tailEnd type="none" w="sm" len="sm"/>
          </a:ln>
        </p:spPr>
        <p:txBody>
          <a:bodyPr spcFirstLastPara="1" wrap="square" lIns="68569" tIns="34275" rIns="68569" bIns="34275" anchor="ctr" anchorCtr="0">
            <a:noAutofit/>
          </a:bodyPr>
          <a:lstStyle/>
          <a:p>
            <a:pPr marL="0" marR="0" lvl="0" indent="0" algn="ctr" rtl="0">
              <a:spcBef>
                <a:spcPts val="0"/>
              </a:spcBef>
              <a:spcAft>
                <a:spcPts val="0"/>
              </a:spcAft>
              <a:buNone/>
            </a:pPr>
            <a:endParaRPr sz="1309" b="0" i="0" u="none" strike="noStrike" cap="none">
              <a:solidFill>
                <a:schemeClr val="lt1"/>
              </a:solidFill>
              <a:latin typeface="Arial"/>
              <a:ea typeface="Arial"/>
              <a:cs typeface="Arial"/>
              <a:sym typeface="Arial"/>
            </a:endParaRPr>
          </a:p>
        </p:txBody>
      </p:sp>
      <p:sp>
        <p:nvSpPr>
          <p:cNvPr id="22" name="Google Shape;185;p1"/>
          <p:cNvSpPr txBox="1">
            <a:spLocks noGrp="1"/>
          </p:cNvSpPr>
          <p:nvPr>
            <p:ph type="body" idx="4" hasCustomPrompt="1"/>
          </p:nvPr>
        </p:nvSpPr>
        <p:spPr>
          <a:xfrm>
            <a:off x="2616603" y="955031"/>
            <a:ext cx="1473524" cy="1054832"/>
          </a:xfrm>
          <a:prstGeom prst="rect">
            <a:avLst/>
          </a:prstGeom>
          <a:solidFill>
            <a:schemeClr val="bg1"/>
          </a:solidFill>
          <a:ln>
            <a:noFill/>
          </a:ln>
        </p:spPr>
        <p:txBody>
          <a:bodyPr spcFirstLastPara="1" wrap="square" lIns="91425" tIns="45700" rIns="91425" bIns="45700" anchor="t" anchorCtr="0">
            <a:noAutofit/>
          </a:bodyPr>
          <a:lstStyle>
            <a:lvl1pPr>
              <a:defRPr sz="825"/>
            </a:lvl1pPr>
          </a:lstStyle>
          <a:p>
            <a:pPr marL="240024" lvl="0" indent="-154301" algn="l" rtl="0">
              <a:lnSpc>
                <a:spcPct val="90000"/>
              </a:lnSpc>
              <a:spcBef>
                <a:spcPts val="0"/>
              </a:spcBef>
              <a:spcAft>
                <a:spcPts val="0"/>
              </a:spcAft>
              <a:buClr>
                <a:schemeClr val="dk1"/>
              </a:buClr>
              <a:buSzPts val="1800"/>
              <a:buNone/>
            </a:pPr>
            <a:r>
              <a:rPr lang="ja-JP" altLang="en-US" dirty="0" smtClean="0"/>
              <a:t>☆このときに感じたことや考えたことを書こう！</a:t>
            </a:r>
            <a:endParaRPr dirty="0"/>
          </a:p>
        </p:txBody>
      </p:sp>
      <p:sp>
        <p:nvSpPr>
          <p:cNvPr id="25" name="Google Shape;188;p1"/>
          <p:cNvSpPr txBox="1">
            <a:spLocks noGrp="1"/>
          </p:cNvSpPr>
          <p:nvPr>
            <p:ph type="body" idx="14" hasCustomPrompt="1"/>
          </p:nvPr>
        </p:nvSpPr>
        <p:spPr>
          <a:xfrm>
            <a:off x="6175541" y="4620322"/>
            <a:ext cx="2797407" cy="1676847"/>
          </a:xfrm>
          <a:prstGeom prst="rect">
            <a:avLst/>
          </a:prstGeom>
          <a:solidFill>
            <a:schemeClr val="lt1"/>
          </a:solidFill>
          <a:ln>
            <a:noFill/>
          </a:ln>
        </p:spPr>
        <p:txBody>
          <a:bodyPr spcFirstLastPara="1" wrap="square" lIns="91425" tIns="45700" rIns="91425" bIns="45700" anchor="t" anchorCtr="0">
            <a:normAutofit/>
          </a:bodyPr>
          <a:lstStyle>
            <a:lvl1pPr>
              <a:defRPr sz="1200"/>
            </a:lvl1pPr>
          </a:lstStyle>
          <a:p>
            <a:pPr marL="240024" lvl="0" indent="-154301" algn="l" rtl="0">
              <a:lnSpc>
                <a:spcPct val="90000"/>
              </a:lnSpc>
              <a:spcBef>
                <a:spcPts val="0"/>
              </a:spcBef>
              <a:spcAft>
                <a:spcPts val="0"/>
              </a:spcAft>
              <a:buClr>
                <a:schemeClr val="dk1"/>
              </a:buClr>
              <a:buSzPts val="1800"/>
              <a:buNone/>
            </a:pPr>
            <a:r>
              <a:rPr lang="ja-JP" altLang="en-US" dirty="0" smtClean="0"/>
              <a:t>☆作品について、表したかったことや伝えたいこと工夫したことを書こう！</a:t>
            </a:r>
            <a:endParaRPr dirty="0"/>
          </a:p>
        </p:txBody>
      </p:sp>
      <p:cxnSp>
        <p:nvCxnSpPr>
          <p:cNvPr id="26" name="Google Shape;193;p1"/>
          <p:cNvCxnSpPr/>
          <p:nvPr userDrawn="1"/>
        </p:nvCxnSpPr>
        <p:spPr>
          <a:xfrm>
            <a:off x="5693986" y="607210"/>
            <a:ext cx="3450014" cy="1"/>
          </a:xfrm>
          <a:prstGeom prst="straightConnector1">
            <a:avLst/>
          </a:prstGeom>
          <a:noFill/>
          <a:ln w="76200" cap="flat" cmpd="sng">
            <a:solidFill>
              <a:srgbClr val="FF99FF"/>
            </a:solidFill>
            <a:prstDash val="solid"/>
            <a:miter lim="800000"/>
            <a:headEnd type="none" w="sm" len="sm"/>
            <a:tailEnd type="none" w="sm" len="sm"/>
          </a:ln>
        </p:spPr>
      </p:cxnSp>
      <p:grpSp>
        <p:nvGrpSpPr>
          <p:cNvPr id="47" name="グループ化 46"/>
          <p:cNvGrpSpPr/>
          <p:nvPr userDrawn="1"/>
        </p:nvGrpSpPr>
        <p:grpSpPr>
          <a:xfrm>
            <a:off x="5084503" y="870922"/>
            <a:ext cx="3559335" cy="1729736"/>
            <a:chOff x="360520" y="963407"/>
            <a:chExt cx="5836604" cy="2617296"/>
          </a:xfrm>
          <a:solidFill>
            <a:srgbClr val="FFFF99"/>
          </a:solidFill>
        </p:grpSpPr>
        <p:sp>
          <p:nvSpPr>
            <p:cNvPr id="48" name="Google Shape;181;p1"/>
            <p:cNvSpPr/>
            <p:nvPr/>
          </p:nvSpPr>
          <p:spPr>
            <a:xfrm>
              <a:off x="360520" y="963407"/>
              <a:ext cx="5836604" cy="2617296"/>
            </a:xfrm>
            <a:prstGeom prst="foldedCorner">
              <a:avLst>
                <a:gd name="adj" fmla="val 6676"/>
              </a:avLst>
            </a:prstGeom>
            <a:grpFill/>
            <a:ln w="12700" cap="flat" cmpd="sng">
              <a:solidFill>
                <a:srgbClr val="59595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09" b="0" i="0" u="none" strike="noStrike" cap="none">
                <a:solidFill>
                  <a:schemeClr val="lt1"/>
                </a:solidFill>
                <a:latin typeface="Arial"/>
                <a:ea typeface="Arial"/>
                <a:cs typeface="Arial"/>
                <a:sym typeface="Arial"/>
              </a:endParaRPr>
            </a:p>
          </p:txBody>
        </p:sp>
        <p:sp>
          <p:nvSpPr>
            <p:cNvPr id="49" name="正方形/長方形 48"/>
            <p:cNvSpPr/>
            <p:nvPr/>
          </p:nvSpPr>
          <p:spPr>
            <a:xfrm>
              <a:off x="4017227" y="2984527"/>
              <a:ext cx="2005924" cy="482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sp>
        <p:nvSpPr>
          <p:cNvPr id="50" name="Google Shape;185;p1"/>
          <p:cNvSpPr txBox="1">
            <a:spLocks noGrp="1"/>
          </p:cNvSpPr>
          <p:nvPr>
            <p:ph type="body" idx="17" hasCustomPrompt="1"/>
          </p:nvPr>
        </p:nvSpPr>
        <p:spPr>
          <a:xfrm>
            <a:off x="7117965" y="979769"/>
            <a:ext cx="1454535" cy="1054832"/>
          </a:xfrm>
          <a:prstGeom prst="rect">
            <a:avLst/>
          </a:prstGeom>
          <a:solidFill>
            <a:schemeClr val="bg1"/>
          </a:solidFill>
          <a:ln>
            <a:noFill/>
          </a:ln>
        </p:spPr>
        <p:txBody>
          <a:bodyPr spcFirstLastPara="1" wrap="square" lIns="91425" tIns="45700" rIns="91425" bIns="45700" anchor="t" anchorCtr="0">
            <a:noAutofit/>
          </a:bodyPr>
          <a:lstStyle>
            <a:lvl1pPr>
              <a:defRPr sz="825"/>
            </a:lvl1pPr>
          </a:lstStyle>
          <a:p>
            <a:pPr marL="240024" lvl="0" indent="-154301" algn="l" rtl="0">
              <a:lnSpc>
                <a:spcPct val="90000"/>
              </a:lnSpc>
              <a:spcBef>
                <a:spcPts val="0"/>
              </a:spcBef>
              <a:spcAft>
                <a:spcPts val="0"/>
              </a:spcAft>
              <a:buClr>
                <a:schemeClr val="dk1"/>
              </a:buClr>
              <a:buSzPts val="1800"/>
              <a:buNone/>
            </a:pPr>
            <a:r>
              <a:rPr lang="ja-JP" altLang="en-US" dirty="0" smtClean="0"/>
              <a:t>☆このときに感じたことや考えたことを書こう！</a:t>
            </a:r>
            <a:endParaRPr dirty="0"/>
          </a:p>
        </p:txBody>
      </p:sp>
      <p:grpSp>
        <p:nvGrpSpPr>
          <p:cNvPr id="52" name="グループ化 51"/>
          <p:cNvGrpSpPr/>
          <p:nvPr userDrawn="1"/>
        </p:nvGrpSpPr>
        <p:grpSpPr>
          <a:xfrm>
            <a:off x="579371" y="2729701"/>
            <a:ext cx="3585698" cy="1729736"/>
            <a:chOff x="360520" y="963407"/>
            <a:chExt cx="5836604" cy="2617296"/>
          </a:xfrm>
          <a:solidFill>
            <a:srgbClr val="99FF99"/>
          </a:solidFill>
        </p:grpSpPr>
        <p:sp>
          <p:nvSpPr>
            <p:cNvPr id="53" name="Google Shape;181;p1"/>
            <p:cNvSpPr/>
            <p:nvPr/>
          </p:nvSpPr>
          <p:spPr>
            <a:xfrm>
              <a:off x="360520" y="963407"/>
              <a:ext cx="5836604" cy="2617296"/>
            </a:xfrm>
            <a:prstGeom prst="foldedCorner">
              <a:avLst>
                <a:gd name="adj" fmla="val 6676"/>
              </a:avLst>
            </a:prstGeom>
            <a:grpFill/>
            <a:ln w="12700" cap="flat" cmpd="sng">
              <a:solidFill>
                <a:srgbClr val="59595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09" b="0" i="0" u="none" strike="noStrike" cap="none">
                <a:solidFill>
                  <a:schemeClr val="lt1"/>
                </a:solidFill>
                <a:latin typeface="Arial"/>
                <a:ea typeface="Arial"/>
                <a:cs typeface="Arial"/>
                <a:sym typeface="Arial"/>
              </a:endParaRPr>
            </a:p>
          </p:txBody>
        </p:sp>
        <p:sp>
          <p:nvSpPr>
            <p:cNvPr id="54" name="正方形/長方形 53"/>
            <p:cNvSpPr/>
            <p:nvPr/>
          </p:nvSpPr>
          <p:spPr>
            <a:xfrm>
              <a:off x="4017227" y="2984527"/>
              <a:ext cx="2005924" cy="48252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sp>
        <p:nvSpPr>
          <p:cNvPr id="55" name="Google Shape;185;p1"/>
          <p:cNvSpPr txBox="1">
            <a:spLocks noGrp="1"/>
          </p:cNvSpPr>
          <p:nvPr>
            <p:ph type="body" idx="19" hasCustomPrompt="1"/>
          </p:nvPr>
        </p:nvSpPr>
        <p:spPr>
          <a:xfrm>
            <a:off x="2604722" y="2846213"/>
            <a:ext cx="1465909" cy="1054832"/>
          </a:xfrm>
          <a:prstGeom prst="rect">
            <a:avLst/>
          </a:prstGeom>
          <a:solidFill>
            <a:schemeClr val="bg1"/>
          </a:solidFill>
          <a:ln>
            <a:noFill/>
          </a:ln>
        </p:spPr>
        <p:txBody>
          <a:bodyPr spcFirstLastPara="1" wrap="square" lIns="91425" tIns="45700" rIns="91425" bIns="45700" anchor="t" anchorCtr="0">
            <a:noAutofit/>
          </a:bodyPr>
          <a:lstStyle>
            <a:lvl1pPr>
              <a:defRPr sz="825"/>
            </a:lvl1pPr>
          </a:lstStyle>
          <a:p>
            <a:pPr marL="240024" lvl="0" indent="-154301" algn="l" rtl="0">
              <a:lnSpc>
                <a:spcPct val="90000"/>
              </a:lnSpc>
              <a:spcBef>
                <a:spcPts val="0"/>
              </a:spcBef>
              <a:spcAft>
                <a:spcPts val="0"/>
              </a:spcAft>
              <a:buClr>
                <a:schemeClr val="dk1"/>
              </a:buClr>
              <a:buSzPts val="1800"/>
              <a:buNone/>
            </a:pPr>
            <a:r>
              <a:rPr lang="ja-JP" altLang="en-US" dirty="0" smtClean="0"/>
              <a:t>☆このときに感じたことや考えたことを書こう！</a:t>
            </a:r>
            <a:endParaRPr dirty="0"/>
          </a:p>
        </p:txBody>
      </p:sp>
      <p:grpSp>
        <p:nvGrpSpPr>
          <p:cNvPr id="57" name="グループ化 56"/>
          <p:cNvGrpSpPr/>
          <p:nvPr userDrawn="1"/>
        </p:nvGrpSpPr>
        <p:grpSpPr>
          <a:xfrm>
            <a:off x="5084503" y="2735367"/>
            <a:ext cx="3559335" cy="1729736"/>
            <a:chOff x="360520" y="963407"/>
            <a:chExt cx="5836604" cy="2617296"/>
          </a:xfrm>
        </p:grpSpPr>
        <p:sp>
          <p:nvSpPr>
            <p:cNvPr id="58" name="Google Shape;181;p1"/>
            <p:cNvSpPr/>
            <p:nvPr/>
          </p:nvSpPr>
          <p:spPr>
            <a:xfrm>
              <a:off x="360520" y="963407"/>
              <a:ext cx="5836604" cy="2617296"/>
            </a:xfrm>
            <a:prstGeom prst="foldedCorner">
              <a:avLst>
                <a:gd name="adj" fmla="val 6676"/>
              </a:avLst>
            </a:prstGeom>
            <a:solidFill>
              <a:srgbClr val="A7F7FF"/>
            </a:solidFill>
            <a:ln w="12700" cap="flat" cmpd="sng">
              <a:solidFill>
                <a:srgbClr val="59595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309" b="0" i="0" u="none" strike="noStrike" cap="none">
                <a:solidFill>
                  <a:schemeClr val="lt1"/>
                </a:solidFill>
                <a:latin typeface="Arial"/>
                <a:ea typeface="Arial"/>
                <a:cs typeface="Arial"/>
                <a:sym typeface="Arial"/>
              </a:endParaRPr>
            </a:p>
          </p:txBody>
        </p:sp>
        <p:sp>
          <p:nvSpPr>
            <p:cNvPr id="59" name="正方形/長方形 58"/>
            <p:cNvSpPr/>
            <p:nvPr/>
          </p:nvSpPr>
          <p:spPr>
            <a:xfrm>
              <a:off x="3694995" y="2822738"/>
              <a:ext cx="2328156" cy="644316"/>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grpSp>
      <p:sp>
        <p:nvSpPr>
          <p:cNvPr id="60" name="Google Shape;185;p1"/>
          <p:cNvSpPr txBox="1">
            <a:spLocks noGrp="1"/>
          </p:cNvSpPr>
          <p:nvPr>
            <p:ph type="body" idx="21" hasCustomPrompt="1"/>
          </p:nvPr>
        </p:nvSpPr>
        <p:spPr>
          <a:xfrm>
            <a:off x="7117965" y="2844214"/>
            <a:ext cx="1454535" cy="1054832"/>
          </a:xfrm>
          <a:prstGeom prst="rect">
            <a:avLst/>
          </a:prstGeom>
          <a:solidFill>
            <a:schemeClr val="bg1"/>
          </a:solidFill>
          <a:ln>
            <a:noFill/>
          </a:ln>
        </p:spPr>
        <p:txBody>
          <a:bodyPr spcFirstLastPara="1" wrap="square" lIns="91425" tIns="45700" rIns="91425" bIns="45700" anchor="t" anchorCtr="0">
            <a:noAutofit/>
          </a:bodyPr>
          <a:lstStyle>
            <a:lvl1pPr>
              <a:defRPr sz="825"/>
            </a:lvl1pPr>
          </a:lstStyle>
          <a:p>
            <a:pPr marL="240024" lvl="0" indent="-154301" algn="l" rtl="0">
              <a:lnSpc>
                <a:spcPct val="90000"/>
              </a:lnSpc>
              <a:spcBef>
                <a:spcPts val="0"/>
              </a:spcBef>
              <a:spcAft>
                <a:spcPts val="0"/>
              </a:spcAft>
              <a:buClr>
                <a:schemeClr val="dk1"/>
              </a:buClr>
              <a:buSzPts val="1800"/>
              <a:buNone/>
            </a:pPr>
            <a:r>
              <a:rPr lang="ja-JP" altLang="en-US" dirty="0" smtClean="0"/>
              <a:t>☆このときに感じたことや考えたことを書こう！</a:t>
            </a:r>
            <a:endParaRPr dirty="0"/>
          </a:p>
        </p:txBody>
      </p:sp>
      <p:sp>
        <p:nvSpPr>
          <p:cNvPr id="62" name="タイトル 1"/>
          <p:cNvSpPr txBox="1">
            <a:spLocks/>
          </p:cNvSpPr>
          <p:nvPr userDrawn="1"/>
        </p:nvSpPr>
        <p:spPr>
          <a:xfrm>
            <a:off x="366120" y="4991443"/>
            <a:ext cx="2256513" cy="1190956"/>
          </a:xfrm>
          <a:prstGeom prst="rect">
            <a:avLst/>
          </a:prstGeom>
          <a:solidFill>
            <a:schemeClr val="bg1"/>
          </a:solidFill>
          <a:ln w="57150">
            <a:solidFill>
              <a:srgbClr val="00B0F0"/>
            </a:solidFill>
          </a:ln>
        </p:spPr>
        <p:txBody>
          <a:bodyPr vert="horz" lIns="68580" tIns="34290" rIns="68580" bIns="34290" rtlCol="0" anchor="ctr">
            <a:normAutofit/>
          </a:bodyPr>
          <a:lstStyle>
            <a:lvl1pPr algn="l" defTabSz="914400" rtl="0" eaLnBrk="1" latinLnBrk="0" hangingPunct="1">
              <a:lnSpc>
                <a:spcPct val="90000"/>
              </a:lnSpc>
              <a:spcBef>
                <a:spcPct val="0"/>
              </a:spcBef>
              <a:buNone/>
              <a:defRPr kumimoji="1" sz="2000" kern="1200">
                <a:solidFill>
                  <a:schemeClr val="tx1"/>
                </a:solidFill>
                <a:latin typeface="+mj-lt"/>
                <a:ea typeface="+mj-ea"/>
                <a:cs typeface="+mj-cs"/>
              </a:defRPr>
            </a:lvl1pPr>
          </a:lstStyle>
          <a:p>
            <a:pPr algn="ctr"/>
            <a:r>
              <a:rPr kumimoji="1" lang="ja-JP" altLang="en-US" sz="1500" kern="1200" dirty="0" smtClean="0">
                <a:solidFill>
                  <a:schemeClr val="tx1"/>
                </a:solidFill>
                <a:latin typeface="HGSｺﾞｼｯｸE" panose="020B0900000000000000" pitchFamily="50" charset="-128"/>
                <a:ea typeface="HGSｺﾞｼｯｸE" panose="020B0900000000000000" pitchFamily="50" charset="-128"/>
                <a:cs typeface="+mn-cs"/>
              </a:rPr>
              <a:t>題名「　　　　　　」</a:t>
            </a:r>
            <a:endParaRPr kumimoji="1" lang="ja-JP" altLang="en-US" sz="1500" kern="1200" dirty="0">
              <a:solidFill>
                <a:schemeClr val="tx1"/>
              </a:solidFill>
              <a:latin typeface="HGSｺﾞｼｯｸE" panose="020B0900000000000000" pitchFamily="50" charset="-128"/>
              <a:ea typeface="HGSｺﾞｼｯｸE" panose="020B0900000000000000" pitchFamily="50" charset="-128"/>
              <a:cs typeface="+mn-cs"/>
            </a:endParaRPr>
          </a:p>
        </p:txBody>
      </p:sp>
      <p:sp>
        <p:nvSpPr>
          <p:cNvPr id="69" name="正方形/長方形 68"/>
          <p:cNvSpPr/>
          <p:nvPr userDrawn="1"/>
        </p:nvSpPr>
        <p:spPr>
          <a:xfrm>
            <a:off x="2643080" y="3992248"/>
            <a:ext cx="1407819" cy="39865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70" name="正方形/長方形 69"/>
          <p:cNvSpPr/>
          <p:nvPr userDrawn="1"/>
        </p:nvSpPr>
        <p:spPr>
          <a:xfrm>
            <a:off x="7117965" y="2099729"/>
            <a:ext cx="1427370" cy="400563"/>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71" name="テキスト ボックス 70"/>
          <p:cNvSpPr txBox="1"/>
          <p:nvPr userDrawn="1"/>
        </p:nvSpPr>
        <p:spPr>
          <a:xfrm>
            <a:off x="158910" y="918442"/>
            <a:ext cx="453970" cy="415498"/>
          </a:xfrm>
          <a:prstGeom prst="rect">
            <a:avLst/>
          </a:prstGeom>
          <a:noFill/>
        </p:spPr>
        <p:txBody>
          <a:bodyPr wrap="none" rtlCol="0">
            <a:spAutoFit/>
          </a:bodyPr>
          <a:lstStyle/>
          <a:p>
            <a:r>
              <a:rPr kumimoji="1" lang="ja-JP" altLang="en-US" sz="2100" dirty="0" smtClean="0"/>
              <a:t>①</a:t>
            </a:r>
            <a:endParaRPr kumimoji="1" lang="ja-JP" altLang="en-US" sz="2100" dirty="0"/>
          </a:p>
        </p:txBody>
      </p:sp>
      <p:sp>
        <p:nvSpPr>
          <p:cNvPr id="72" name="テキスト ボックス 71"/>
          <p:cNvSpPr txBox="1"/>
          <p:nvPr userDrawn="1"/>
        </p:nvSpPr>
        <p:spPr>
          <a:xfrm>
            <a:off x="4565254" y="918442"/>
            <a:ext cx="453970" cy="415498"/>
          </a:xfrm>
          <a:prstGeom prst="rect">
            <a:avLst/>
          </a:prstGeom>
          <a:noFill/>
        </p:spPr>
        <p:txBody>
          <a:bodyPr wrap="none" rtlCol="0">
            <a:spAutoFit/>
          </a:bodyPr>
          <a:lstStyle/>
          <a:p>
            <a:r>
              <a:rPr kumimoji="1" lang="ja-JP" altLang="en-US" sz="2100" dirty="0" smtClean="0"/>
              <a:t>②</a:t>
            </a:r>
            <a:endParaRPr kumimoji="1" lang="ja-JP" altLang="en-US" sz="2100" dirty="0"/>
          </a:p>
        </p:txBody>
      </p:sp>
      <p:sp>
        <p:nvSpPr>
          <p:cNvPr id="73" name="テキスト ボックス 72"/>
          <p:cNvSpPr txBox="1"/>
          <p:nvPr userDrawn="1"/>
        </p:nvSpPr>
        <p:spPr>
          <a:xfrm>
            <a:off x="139135" y="2714424"/>
            <a:ext cx="453970" cy="415498"/>
          </a:xfrm>
          <a:prstGeom prst="rect">
            <a:avLst/>
          </a:prstGeom>
          <a:noFill/>
        </p:spPr>
        <p:txBody>
          <a:bodyPr wrap="none" rtlCol="0">
            <a:spAutoFit/>
          </a:bodyPr>
          <a:lstStyle/>
          <a:p>
            <a:r>
              <a:rPr kumimoji="1" lang="ja-JP" altLang="en-US" sz="2100" dirty="0" smtClean="0"/>
              <a:t>③</a:t>
            </a:r>
            <a:endParaRPr kumimoji="1" lang="ja-JP" altLang="en-US" sz="2100" dirty="0"/>
          </a:p>
        </p:txBody>
      </p:sp>
      <p:sp>
        <p:nvSpPr>
          <p:cNvPr id="74" name="テキスト ボックス 73"/>
          <p:cNvSpPr txBox="1"/>
          <p:nvPr userDrawn="1"/>
        </p:nvSpPr>
        <p:spPr>
          <a:xfrm>
            <a:off x="4567473" y="2714424"/>
            <a:ext cx="453970" cy="415498"/>
          </a:xfrm>
          <a:prstGeom prst="rect">
            <a:avLst/>
          </a:prstGeom>
          <a:noFill/>
        </p:spPr>
        <p:txBody>
          <a:bodyPr wrap="none" rtlCol="0">
            <a:spAutoFit/>
          </a:bodyPr>
          <a:lstStyle/>
          <a:p>
            <a:r>
              <a:rPr kumimoji="1" lang="ja-JP" altLang="en-US" sz="2100" dirty="0" smtClean="0"/>
              <a:t>④</a:t>
            </a:r>
            <a:endParaRPr kumimoji="1" lang="ja-JP" altLang="en-US" sz="2100" dirty="0"/>
          </a:p>
        </p:txBody>
      </p:sp>
      <p:sp>
        <p:nvSpPr>
          <p:cNvPr id="76" name="タイトル 1"/>
          <p:cNvSpPr txBox="1">
            <a:spLocks/>
          </p:cNvSpPr>
          <p:nvPr userDrawn="1"/>
        </p:nvSpPr>
        <p:spPr>
          <a:xfrm>
            <a:off x="5693985" y="41151"/>
            <a:ext cx="3455968" cy="547082"/>
          </a:xfrm>
          <a:prstGeom prst="rect">
            <a:avLst/>
          </a:prstGeom>
          <a:solidFill>
            <a:schemeClr val="bg1"/>
          </a:solidFill>
          <a:ln>
            <a:noFill/>
          </a:ln>
        </p:spPr>
        <p:txBody>
          <a:bodyPr vert="horz" lIns="68580" tIns="34290" rIns="68580" bIns="34290" rtlCol="0" anchor="ctr">
            <a:normAutofit/>
          </a:bodyPr>
          <a:lstStyle>
            <a:lvl1pPr algn="l" defTabSz="914400" rtl="0" eaLnBrk="1" latinLnBrk="0" hangingPunct="1">
              <a:lnSpc>
                <a:spcPct val="90000"/>
              </a:lnSpc>
              <a:spcBef>
                <a:spcPct val="0"/>
              </a:spcBef>
              <a:buNone/>
              <a:defRPr kumimoji="1" sz="2000" kern="1200">
                <a:solidFill>
                  <a:schemeClr val="tx1"/>
                </a:solidFill>
                <a:latin typeface="+mj-lt"/>
                <a:ea typeface="+mj-ea"/>
                <a:cs typeface="+mj-cs"/>
              </a:defRPr>
            </a:lvl1pPr>
          </a:lstStyle>
          <a:p>
            <a:pPr algn="l"/>
            <a:r>
              <a:rPr kumimoji="1" lang="ja-JP" altLang="en-US" sz="1500" kern="1200" dirty="0" smtClean="0">
                <a:solidFill>
                  <a:schemeClr val="tx1"/>
                </a:solidFill>
                <a:latin typeface="HGSｺﾞｼｯｸE" panose="020B0900000000000000" pitchFamily="50" charset="-128"/>
                <a:ea typeface="HGSｺﾞｼｯｸE" panose="020B0900000000000000" pitchFamily="50" charset="-128"/>
                <a:cs typeface="+mn-cs"/>
              </a:rPr>
              <a:t>　　年　　組　名前：</a:t>
            </a:r>
            <a:endParaRPr kumimoji="1" lang="ja-JP" altLang="en-US" sz="1500" kern="1200" dirty="0">
              <a:solidFill>
                <a:schemeClr val="tx1"/>
              </a:solidFill>
              <a:latin typeface="HGSｺﾞｼｯｸE" panose="020B0900000000000000" pitchFamily="50" charset="-128"/>
              <a:ea typeface="HGSｺﾞｼｯｸE" panose="020B0900000000000000" pitchFamily="50" charset="-128"/>
              <a:cs typeface="+mn-cs"/>
            </a:endParaRPr>
          </a:p>
        </p:txBody>
      </p:sp>
      <p:sp>
        <p:nvSpPr>
          <p:cNvPr id="80" name="テキスト プレースホルダー 79"/>
          <p:cNvSpPr>
            <a:spLocks noGrp="1"/>
          </p:cNvSpPr>
          <p:nvPr>
            <p:ph type="body" sz="quarter" idx="23" hasCustomPrompt="1"/>
          </p:nvPr>
        </p:nvSpPr>
        <p:spPr>
          <a:xfrm>
            <a:off x="5693570" y="41275"/>
            <a:ext cx="385763" cy="547688"/>
          </a:xfrm>
        </p:spPr>
        <p:txBody>
          <a:bodyPr anchor="ctr">
            <a:normAutofit/>
          </a:bodyPr>
          <a:lstStyle>
            <a:lvl1pPr marL="0" indent="0" algn="ctr">
              <a:buNone/>
              <a:defRPr sz="1500"/>
            </a:lvl1pPr>
          </a:lstStyle>
          <a:p>
            <a:pPr lvl="0"/>
            <a:r>
              <a:rPr kumimoji="1" lang="ja-JP" altLang="en-US" dirty="0" smtClean="0"/>
              <a:t>○</a:t>
            </a:r>
            <a:endParaRPr kumimoji="1" lang="ja-JP" altLang="en-US" dirty="0"/>
          </a:p>
        </p:txBody>
      </p:sp>
      <p:sp>
        <p:nvSpPr>
          <p:cNvPr id="81" name="テキスト プレースホルダー 79"/>
          <p:cNvSpPr>
            <a:spLocks noGrp="1"/>
          </p:cNvSpPr>
          <p:nvPr>
            <p:ph type="body" sz="quarter" idx="24" hasCustomPrompt="1"/>
          </p:nvPr>
        </p:nvSpPr>
        <p:spPr>
          <a:xfrm>
            <a:off x="6352211" y="29388"/>
            <a:ext cx="385763" cy="547688"/>
          </a:xfrm>
        </p:spPr>
        <p:txBody>
          <a:bodyPr anchor="ctr">
            <a:normAutofit/>
          </a:bodyPr>
          <a:lstStyle>
            <a:lvl1pPr marL="0" indent="0" algn="ctr">
              <a:buNone/>
              <a:defRPr sz="1500"/>
            </a:lvl1pPr>
          </a:lstStyle>
          <a:p>
            <a:pPr lvl="0"/>
            <a:r>
              <a:rPr kumimoji="1" lang="ja-JP" altLang="en-US" dirty="0" smtClean="0"/>
              <a:t>○</a:t>
            </a:r>
            <a:endParaRPr kumimoji="1" lang="ja-JP" altLang="en-US" dirty="0"/>
          </a:p>
        </p:txBody>
      </p:sp>
      <p:sp>
        <p:nvSpPr>
          <p:cNvPr id="82" name="テキスト プレースホルダー 79"/>
          <p:cNvSpPr>
            <a:spLocks noGrp="1"/>
          </p:cNvSpPr>
          <p:nvPr>
            <p:ph type="body" sz="quarter" idx="25" hasCustomPrompt="1"/>
          </p:nvPr>
        </p:nvSpPr>
        <p:spPr>
          <a:xfrm>
            <a:off x="7650332" y="29388"/>
            <a:ext cx="1493669" cy="547688"/>
          </a:xfrm>
        </p:spPr>
        <p:txBody>
          <a:bodyPr anchor="ctr">
            <a:normAutofit/>
          </a:bodyPr>
          <a:lstStyle>
            <a:lvl1pPr marL="0" indent="0" algn="ctr">
              <a:buNone/>
              <a:defRPr sz="1500"/>
            </a:lvl1pPr>
          </a:lstStyle>
          <a:p>
            <a:pPr lvl="0"/>
            <a:r>
              <a:rPr kumimoji="1" lang="ja-JP" altLang="en-US" dirty="0" smtClean="0"/>
              <a:t>○○　〇〇</a:t>
            </a:r>
            <a:endParaRPr kumimoji="1" lang="ja-JP" altLang="en-US" dirty="0"/>
          </a:p>
        </p:txBody>
      </p:sp>
      <p:sp>
        <p:nvSpPr>
          <p:cNvPr id="84" name="テキスト プレースホルダー 79"/>
          <p:cNvSpPr>
            <a:spLocks noGrp="1"/>
          </p:cNvSpPr>
          <p:nvPr>
            <p:ph type="body" sz="quarter" idx="26" hasCustomPrompt="1"/>
          </p:nvPr>
        </p:nvSpPr>
        <p:spPr>
          <a:xfrm>
            <a:off x="938453" y="5313077"/>
            <a:ext cx="1493669" cy="547688"/>
          </a:xfrm>
        </p:spPr>
        <p:txBody>
          <a:bodyPr anchor="ctr">
            <a:normAutofit/>
          </a:bodyPr>
          <a:lstStyle>
            <a:lvl1pPr marL="0" indent="0" algn="ctr">
              <a:buNone/>
              <a:defRPr sz="1500"/>
            </a:lvl1pPr>
          </a:lstStyle>
          <a:p>
            <a:pPr lvl="0"/>
            <a:r>
              <a:rPr kumimoji="1" lang="ja-JP" altLang="en-US" dirty="0" smtClean="0"/>
              <a:t>○○〇〇</a:t>
            </a:r>
            <a:endParaRPr kumimoji="1" lang="ja-JP" altLang="en-US" dirty="0"/>
          </a:p>
        </p:txBody>
      </p:sp>
      <p:sp>
        <p:nvSpPr>
          <p:cNvPr id="85" name="タイトル 1"/>
          <p:cNvSpPr txBox="1">
            <a:spLocks/>
          </p:cNvSpPr>
          <p:nvPr userDrawn="1"/>
        </p:nvSpPr>
        <p:spPr>
          <a:xfrm>
            <a:off x="11903" y="7941"/>
            <a:ext cx="2400300" cy="653126"/>
          </a:xfrm>
          <a:prstGeom prst="rect">
            <a:avLst/>
          </a:prstGeom>
          <a:solidFill>
            <a:srgbClr val="99FFCC"/>
          </a:solidFill>
          <a:ln>
            <a:noFill/>
          </a:ln>
        </p:spPr>
        <p:txBody>
          <a:bodyPr vert="horz" lIns="68580" tIns="34290" rIns="68580" bIns="34290" rtlCol="0" anchor="ctr">
            <a:normAutofit/>
          </a:bodyPr>
          <a:lstStyle>
            <a:lvl1pPr algn="l" defTabSz="914400" rtl="0" eaLnBrk="1" latinLnBrk="0" hangingPunct="1">
              <a:lnSpc>
                <a:spcPct val="90000"/>
              </a:lnSpc>
              <a:spcBef>
                <a:spcPct val="0"/>
              </a:spcBef>
              <a:buNone/>
              <a:defRPr kumimoji="1" sz="2000" kern="1200">
                <a:solidFill>
                  <a:schemeClr val="tx1"/>
                </a:solidFill>
                <a:latin typeface="+mj-lt"/>
                <a:ea typeface="+mj-ea"/>
                <a:cs typeface="+mj-cs"/>
              </a:defRPr>
            </a:lvl1pPr>
          </a:lstStyle>
          <a:p>
            <a:pPr algn="ctr"/>
            <a:r>
              <a:rPr kumimoji="1" lang="ja-JP" altLang="en-US" sz="1500" kern="1200" dirty="0" smtClean="0">
                <a:solidFill>
                  <a:schemeClr val="tx1"/>
                </a:solidFill>
                <a:latin typeface="HG創英角ﾎﾟｯﾌﾟ体" panose="040B0A09000000000000" pitchFamily="49" charset="-128"/>
                <a:ea typeface="HG創英角ﾎﾟｯﾌﾟ体" panose="040B0A09000000000000" pitchFamily="49" charset="-128"/>
                <a:cs typeface="+mn-cs"/>
              </a:rPr>
              <a:t>題材名「　　　　　　」</a:t>
            </a:r>
            <a:endParaRPr kumimoji="1" lang="ja-JP" altLang="en-US" sz="1500" kern="1200" dirty="0">
              <a:solidFill>
                <a:schemeClr val="tx1"/>
              </a:solidFill>
              <a:latin typeface="HG創英角ﾎﾟｯﾌﾟ体" panose="040B0A09000000000000" pitchFamily="49" charset="-128"/>
              <a:ea typeface="HG創英角ﾎﾟｯﾌﾟ体" panose="040B0A09000000000000" pitchFamily="49" charset="-128"/>
              <a:cs typeface="+mn-cs"/>
            </a:endParaRPr>
          </a:p>
        </p:txBody>
      </p:sp>
      <p:sp>
        <p:nvSpPr>
          <p:cNvPr id="86" name="テキスト プレースホルダー 79"/>
          <p:cNvSpPr>
            <a:spLocks noGrp="1"/>
          </p:cNvSpPr>
          <p:nvPr>
            <p:ph type="body" sz="quarter" idx="27" hasCustomPrompt="1"/>
          </p:nvPr>
        </p:nvSpPr>
        <p:spPr>
          <a:xfrm>
            <a:off x="738047" y="182669"/>
            <a:ext cx="1493669" cy="300355"/>
          </a:xfrm>
        </p:spPr>
        <p:txBody>
          <a:bodyPr anchor="ctr">
            <a:normAutofit/>
          </a:bodyPr>
          <a:lstStyle>
            <a:lvl1pPr marL="0" indent="0" algn="ctr">
              <a:buNone/>
              <a:defRPr sz="1500"/>
            </a:lvl1pPr>
          </a:lstStyle>
          <a:p>
            <a:pPr lvl="0"/>
            <a:r>
              <a:rPr kumimoji="1" lang="ja-JP" altLang="en-US" dirty="0" smtClean="0"/>
              <a:t>○○〇〇</a:t>
            </a:r>
            <a:endParaRPr kumimoji="1" lang="ja-JP" altLang="en-US" dirty="0"/>
          </a:p>
        </p:txBody>
      </p:sp>
      <p:pic>
        <p:nvPicPr>
          <p:cNvPr id="87" name="Google Shape;233;p1"/>
          <p:cNvPicPr preferRelativeResize="0"/>
          <p:nvPr userDrawn="1"/>
        </p:nvPicPr>
        <p:blipFill>
          <a:blip r:embed="rId3">
            <a:alphaModFix/>
          </a:blip>
          <a:stretch>
            <a:fillRect/>
          </a:stretch>
        </p:blipFill>
        <p:spPr>
          <a:xfrm>
            <a:off x="678159" y="957649"/>
            <a:ext cx="1863503" cy="1535867"/>
          </a:xfrm>
          <a:prstGeom prst="rect">
            <a:avLst/>
          </a:prstGeom>
          <a:noFill/>
          <a:ln>
            <a:noFill/>
          </a:ln>
        </p:spPr>
      </p:pic>
      <p:pic>
        <p:nvPicPr>
          <p:cNvPr id="88" name="Google Shape;233;p1"/>
          <p:cNvPicPr preferRelativeResize="0"/>
          <p:nvPr userDrawn="1"/>
        </p:nvPicPr>
        <p:blipFill>
          <a:blip r:embed="rId3">
            <a:alphaModFix/>
          </a:blip>
          <a:stretch>
            <a:fillRect/>
          </a:stretch>
        </p:blipFill>
        <p:spPr>
          <a:xfrm>
            <a:off x="659488" y="2827618"/>
            <a:ext cx="1871513" cy="1558496"/>
          </a:xfrm>
          <a:prstGeom prst="rect">
            <a:avLst/>
          </a:prstGeom>
          <a:noFill/>
          <a:ln>
            <a:noFill/>
          </a:ln>
        </p:spPr>
      </p:pic>
      <p:pic>
        <p:nvPicPr>
          <p:cNvPr id="89" name="Google Shape;233;p1"/>
          <p:cNvPicPr preferRelativeResize="0"/>
          <p:nvPr userDrawn="1"/>
        </p:nvPicPr>
        <p:blipFill>
          <a:blip r:embed="rId3">
            <a:alphaModFix/>
          </a:blip>
          <a:stretch>
            <a:fillRect/>
          </a:stretch>
        </p:blipFill>
        <p:spPr>
          <a:xfrm>
            <a:off x="5189617" y="2811482"/>
            <a:ext cx="1851304" cy="1562521"/>
          </a:xfrm>
          <a:prstGeom prst="rect">
            <a:avLst/>
          </a:prstGeom>
          <a:noFill/>
          <a:ln>
            <a:noFill/>
          </a:ln>
        </p:spPr>
      </p:pic>
      <p:pic>
        <p:nvPicPr>
          <p:cNvPr id="90" name="Google Shape;233;p1"/>
          <p:cNvPicPr preferRelativeResize="0"/>
          <p:nvPr userDrawn="1"/>
        </p:nvPicPr>
        <p:blipFill>
          <a:blip r:embed="rId3">
            <a:alphaModFix/>
          </a:blip>
          <a:stretch>
            <a:fillRect/>
          </a:stretch>
        </p:blipFill>
        <p:spPr>
          <a:xfrm>
            <a:off x="5180258" y="955275"/>
            <a:ext cx="1860663" cy="1561029"/>
          </a:xfrm>
          <a:prstGeom prst="rect">
            <a:avLst/>
          </a:prstGeom>
          <a:noFill/>
          <a:ln>
            <a:noFill/>
          </a:ln>
        </p:spPr>
      </p:pic>
      <p:pic>
        <p:nvPicPr>
          <p:cNvPr id="91" name="Google Shape;233;p1"/>
          <p:cNvPicPr preferRelativeResize="0"/>
          <p:nvPr userDrawn="1"/>
        </p:nvPicPr>
        <p:blipFill>
          <a:blip r:embed="rId3">
            <a:alphaModFix/>
          </a:blip>
          <a:stretch>
            <a:fillRect/>
          </a:stretch>
        </p:blipFill>
        <p:spPr>
          <a:xfrm>
            <a:off x="3041247" y="4831518"/>
            <a:ext cx="2510543" cy="1702278"/>
          </a:xfrm>
          <a:prstGeom prst="rect">
            <a:avLst/>
          </a:prstGeom>
          <a:noFill/>
          <a:ln>
            <a:noFill/>
          </a:ln>
        </p:spPr>
      </p:pic>
      <p:sp>
        <p:nvSpPr>
          <p:cNvPr id="29" name="図プレースホルダー 28"/>
          <p:cNvSpPr>
            <a:spLocks noGrp="1"/>
          </p:cNvSpPr>
          <p:nvPr>
            <p:ph type="pic" sz="quarter" idx="15" hasCustomPrompt="1"/>
          </p:nvPr>
        </p:nvSpPr>
        <p:spPr>
          <a:xfrm>
            <a:off x="3005359" y="4831517"/>
            <a:ext cx="2546432" cy="1702279"/>
          </a:xfrm>
        </p:spPr>
        <p:txBody>
          <a:bodyPr>
            <a:normAutofit/>
          </a:bodyPr>
          <a:lstStyle>
            <a:lvl1pPr marL="0" indent="0" algn="ctr">
              <a:buNone/>
              <a:defRPr sz="1500"/>
            </a:lvl1pPr>
          </a:lstStyle>
          <a:p>
            <a:r>
              <a:rPr kumimoji="1" lang="ja-JP" altLang="en-US" dirty="0" smtClean="0"/>
              <a:t>　</a:t>
            </a:r>
            <a:endParaRPr kumimoji="1" lang="ja-JP" altLang="en-US" dirty="0"/>
          </a:p>
        </p:txBody>
      </p:sp>
      <p:sp>
        <p:nvSpPr>
          <p:cNvPr id="30" name="図プレースホルダー 28"/>
          <p:cNvSpPr>
            <a:spLocks noGrp="1"/>
          </p:cNvSpPr>
          <p:nvPr>
            <p:ph type="pic" sz="quarter" idx="16" hasCustomPrompt="1"/>
          </p:nvPr>
        </p:nvSpPr>
        <p:spPr>
          <a:xfrm>
            <a:off x="670339" y="977819"/>
            <a:ext cx="1860662" cy="1538485"/>
          </a:xfrm>
        </p:spPr>
        <p:txBody>
          <a:bodyPr>
            <a:normAutofit/>
          </a:bodyPr>
          <a:lstStyle>
            <a:lvl1pPr marL="0" indent="0" algn="ctr">
              <a:buNone/>
              <a:defRPr sz="1350"/>
            </a:lvl1pPr>
          </a:lstStyle>
          <a:p>
            <a:r>
              <a:rPr kumimoji="1" lang="ja-JP" altLang="en-US" dirty="0" smtClean="0"/>
              <a:t>　</a:t>
            </a:r>
            <a:endParaRPr kumimoji="1" lang="ja-JP" altLang="en-US" dirty="0"/>
          </a:p>
        </p:txBody>
      </p:sp>
      <p:sp>
        <p:nvSpPr>
          <p:cNvPr id="51" name="図プレースホルダー 28"/>
          <p:cNvSpPr>
            <a:spLocks noGrp="1"/>
          </p:cNvSpPr>
          <p:nvPr>
            <p:ph type="pic" sz="quarter" idx="18" hasCustomPrompt="1"/>
          </p:nvPr>
        </p:nvSpPr>
        <p:spPr>
          <a:xfrm>
            <a:off x="5180260" y="955031"/>
            <a:ext cx="1860662" cy="1538485"/>
          </a:xfrm>
        </p:spPr>
        <p:txBody>
          <a:bodyPr>
            <a:normAutofit/>
          </a:bodyPr>
          <a:lstStyle>
            <a:lvl1pPr marL="0" indent="0" algn="ctr">
              <a:buNone/>
              <a:defRPr sz="1350"/>
            </a:lvl1pPr>
          </a:lstStyle>
          <a:p>
            <a:r>
              <a:rPr kumimoji="1" lang="ja-JP" altLang="en-US" dirty="0" smtClean="0"/>
              <a:t>　</a:t>
            </a:r>
            <a:endParaRPr kumimoji="1" lang="ja-JP" altLang="en-US" dirty="0"/>
          </a:p>
        </p:txBody>
      </p:sp>
      <p:sp>
        <p:nvSpPr>
          <p:cNvPr id="56" name="図プレースホルダー 28"/>
          <p:cNvSpPr>
            <a:spLocks noGrp="1"/>
          </p:cNvSpPr>
          <p:nvPr>
            <p:ph type="pic" sz="quarter" idx="20" hasCustomPrompt="1"/>
          </p:nvPr>
        </p:nvSpPr>
        <p:spPr>
          <a:xfrm>
            <a:off x="662103" y="2823498"/>
            <a:ext cx="1860662" cy="1538485"/>
          </a:xfrm>
        </p:spPr>
        <p:txBody>
          <a:bodyPr>
            <a:normAutofit/>
          </a:bodyPr>
          <a:lstStyle>
            <a:lvl1pPr marL="0" indent="0" algn="ctr">
              <a:buNone/>
              <a:defRPr sz="1350"/>
            </a:lvl1pPr>
          </a:lstStyle>
          <a:p>
            <a:r>
              <a:rPr kumimoji="1" lang="ja-JP" altLang="en-US" dirty="0" smtClean="0"/>
              <a:t>　</a:t>
            </a:r>
            <a:endParaRPr kumimoji="1" lang="ja-JP" altLang="en-US" dirty="0"/>
          </a:p>
        </p:txBody>
      </p:sp>
      <p:sp>
        <p:nvSpPr>
          <p:cNvPr id="61" name="図プレースホルダー 28"/>
          <p:cNvSpPr>
            <a:spLocks noGrp="1"/>
          </p:cNvSpPr>
          <p:nvPr>
            <p:ph type="pic" sz="quarter" idx="22" hasCustomPrompt="1"/>
          </p:nvPr>
        </p:nvSpPr>
        <p:spPr>
          <a:xfrm>
            <a:off x="5184612" y="2823499"/>
            <a:ext cx="1860662" cy="1538485"/>
          </a:xfrm>
        </p:spPr>
        <p:txBody>
          <a:bodyPr>
            <a:normAutofit/>
          </a:bodyPr>
          <a:lstStyle>
            <a:lvl1pPr marL="0" indent="0" algn="ctr">
              <a:buNone/>
              <a:defRPr sz="1350"/>
            </a:lvl1pPr>
          </a:lstStyle>
          <a:p>
            <a:r>
              <a:rPr kumimoji="1" lang="ja-JP" altLang="en-US" dirty="0" smtClean="0"/>
              <a:t>　</a:t>
            </a:r>
            <a:endParaRPr kumimoji="1" lang="ja-JP" altLang="en-US" dirty="0"/>
          </a:p>
        </p:txBody>
      </p:sp>
      <p:sp>
        <p:nvSpPr>
          <p:cNvPr id="94" name="Google Shape;182;p1"/>
          <p:cNvSpPr/>
          <p:nvPr userDrawn="1"/>
        </p:nvSpPr>
        <p:spPr>
          <a:xfrm>
            <a:off x="-2344569" y="1"/>
            <a:ext cx="2153634" cy="6934200"/>
          </a:xfrm>
          <a:prstGeom prst="roundRect">
            <a:avLst>
              <a:gd name="adj" fmla="val 9040"/>
            </a:avLst>
          </a:prstGeom>
          <a:solidFill>
            <a:srgbClr val="CCFF99"/>
          </a:solidFill>
          <a:ln w="76200" cap="flat" cmpd="sng">
            <a:solidFill>
              <a:srgbClr val="FFFF99"/>
            </a:solidFill>
            <a:prstDash val="solid"/>
            <a:miter lim="800000"/>
            <a:headEnd type="none" w="sm" len="sm"/>
            <a:tailEnd type="none" w="sm" len="sm"/>
          </a:ln>
        </p:spPr>
        <p:txBody>
          <a:bodyPr spcFirstLastPara="1" wrap="square" lIns="68569" tIns="34275" rIns="68569" bIns="34275" anchor="t" anchorCtr="0">
            <a:noAutofit/>
          </a:bodyPr>
          <a:lstStyle/>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cap="none" spc="0" dirty="0" smtClean="0">
                <a:ln w="0"/>
                <a:solidFill>
                  <a:schemeClr val="tx1"/>
                </a:solidFill>
                <a:effectLst>
                  <a:outerShdw blurRad="38100" dist="19050" dir="2700000" algn="tl" rotWithShape="0">
                    <a:schemeClr val="dk1">
                      <a:alpha val="40000"/>
                    </a:schemeClr>
                  </a:outerShdw>
                </a:effectLst>
              </a:rPr>
              <a:t>16</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2</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17</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3</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cap="none" spc="0" dirty="0" smtClean="0">
                <a:ln w="0"/>
                <a:solidFill>
                  <a:schemeClr val="tx1"/>
                </a:solidFill>
                <a:effectLst>
                  <a:outerShdw blurRad="38100" dist="19050" dir="2700000" algn="tl" rotWithShape="0">
                    <a:schemeClr val="dk1">
                      <a:alpha val="40000"/>
                    </a:schemeClr>
                  </a:outerShdw>
                </a:effectLst>
              </a:rPr>
              <a:t>18</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4</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cap="none" spc="0" dirty="0" smtClean="0">
                <a:ln w="0"/>
                <a:solidFill>
                  <a:schemeClr val="tx1"/>
                </a:solidFill>
                <a:effectLst>
                  <a:outerShdw blurRad="38100" dist="19050" dir="2700000" algn="tl" rotWithShape="0">
                    <a:schemeClr val="dk1">
                      <a:alpha val="40000"/>
                    </a:schemeClr>
                  </a:outerShdw>
                </a:effectLst>
              </a:rPr>
              <a:t>19</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5</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cap="none" spc="0" dirty="0" smtClean="0">
                <a:ln w="0"/>
                <a:solidFill>
                  <a:schemeClr val="tx1"/>
                </a:solidFill>
                <a:effectLst>
                  <a:outerShdw blurRad="38100" dist="19050" dir="2700000" algn="tl" rotWithShape="0">
                    <a:schemeClr val="dk1">
                      <a:alpha val="40000"/>
                    </a:schemeClr>
                  </a:outerShdw>
                </a:effectLst>
              </a:rPr>
              <a:t>20</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6</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cap="none" spc="0" dirty="0" smtClean="0">
                <a:ln w="0"/>
                <a:solidFill>
                  <a:schemeClr val="tx1"/>
                </a:solidFill>
                <a:effectLst>
                  <a:outerShdw blurRad="38100" dist="19050" dir="2700000" algn="tl" rotWithShape="0">
                    <a:schemeClr val="dk1">
                      <a:alpha val="40000"/>
                    </a:schemeClr>
                  </a:outerShdw>
                </a:effectLst>
              </a:rPr>
              <a:t>21</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7</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22</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8</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23</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9</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24</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10</a:t>
            </a:r>
            <a:r>
              <a:rPr lang="ja-JP" altLang="en-US" sz="1309" b="0" i="0" u="none" strike="noStrike" cap="none" spc="0" dirty="0" smtClean="0">
                <a:ln w="0"/>
                <a:solidFill>
                  <a:schemeClr val="tx1"/>
                </a:solidFill>
                <a:effectLst>
                  <a:outerShdw blurRad="38100" dist="19050" dir="2700000" algn="tl" rotWithShape="0">
                    <a:schemeClr val="dk1">
                      <a:alpha val="40000"/>
                    </a:schemeClr>
                  </a:outerShdw>
                </a:effectLst>
                <a:latin typeface="+mn-lt"/>
                <a:ea typeface="+mn-ea"/>
                <a:cs typeface="+mn-cs"/>
                <a:sym typeface="Arial"/>
              </a:rPr>
              <a:t>　　　　  </a:t>
            </a:r>
            <a:r>
              <a:rPr lang="ja-JP" altLang="en-US" sz="1309" b="0" cap="none" spc="0" dirty="0" smtClean="0">
                <a:ln w="0"/>
                <a:solidFill>
                  <a:schemeClr val="tx1"/>
                </a:solidFill>
                <a:effectLst>
                  <a:outerShdw blurRad="38100" dist="19050" dir="2700000" algn="tl" rotWithShape="0">
                    <a:schemeClr val="dk1">
                      <a:alpha val="40000"/>
                    </a:schemeClr>
                  </a:outerShdw>
                </a:effectLst>
              </a:rPr>
              <a:t> </a:t>
            </a: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25</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11                 26</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12                 27</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13                 28</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14                 29</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r>
              <a:rPr lang="en-US" altLang="ja-JP" sz="1309" b="0" i="0" u="none" strike="noStrike" cap="none" spc="0" dirty="0" smtClean="0">
                <a:ln w="0"/>
                <a:solidFill>
                  <a:schemeClr val="tx1"/>
                </a:solidFill>
                <a:effectLst>
                  <a:outerShdw blurRad="38100" dist="19050" dir="2700000" algn="tl" rotWithShape="0">
                    <a:schemeClr val="dk1">
                      <a:alpha val="40000"/>
                    </a:schemeClr>
                  </a:outerShdw>
                </a:effectLst>
                <a:latin typeface="Arial"/>
                <a:ea typeface="Arial"/>
                <a:cs typeface="Arial"/>
                <a:sym typeface="Arial"/>
              </a:rPr>
              <a:t>15                 30</a:t>
            </a:r>
            <a:endParaRPr sz="1350" b="0" cap="none" spc="0" dirty="0" smtClean="0">
              <a:ln w="0"/>
              <a:solidFill>
                <a:schemeClr val="tx1"/>
              </a:solidFill>
              <a:effectLst>
                <a:outerShdw blurRad="38100" dist="19050" dir="2700000" algn="tl" rotWithShape="0">
                  <a:schemeClr val="dk1">
                    <a:alpha val="40000"/>
                  </a:schemeClr>
                </a:outerShdw>
              </a:effectLst>
            </a:endParaRPr>
          </a:p>
          <a:p>
            <a:pPr marL="0" marR="0" lvl="0" indent="0" algn="l" rtl="0">
              <a:lnSpc>
                <a:spcPct val="220000"/>
              </a:lnSpc>
              <a:spcBef>
                <a:spcPts val="0"/>
              </a:spcBef>
              <a:spcAft>
                <a:spcPts val="0"/>
              </a:spcAft>
              <a:buNone/>
            </a:pPr>
            <a:endParaRPr sz="1309" dirty="0">
              <a:solidFill>
                <a:schemeClr val="lt1"/>
              </a:solidFill>
              <a:latin typeface="Arial"/>
              <a:ea typeface="Arial"/>
              <a:cs typeface="Arial"/>
              <a:sym typeface="Arial"/>
            </a:endParaRPr>
          </a:p>
        </p:txBody>
      </p:sp>
      <p:sp>
        <p:nvSpPr>
          <p:cNvPr id="2" name="正方形/長方形 1"/>
          <p:cNvSpPr/>
          <p:nvPr userDrawn="1"/>
        </p:nvSpPr>
        <p:spPr>
          <a:xfrm>
            <a:off x="6175541" y="6292872"/>
            <a:ext cx="2797407" cy="4344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userDrawn="1"/>
        </p:nvSpPr>
        <p:spPr>
          <a:xfrm>
            <a:off x="7529229" y="6301466"/>
            <a:ext cx="1443719" cy="42582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350"/>
          </a:p>
        </p:txBody>
      </p:sp>
      <p:sp>
        <p:nvSpPr>
          <p:cNvPr id="77" name="Google Shape;229;p1"/>
          <p:cNvSpPr/>
          <p:nvPr userDrawn="1"/>
        </p:nvSpPr>
        <p:spPr>
          <a:xfrm rot="9000000">
            <a:off x="5776370" y="4544497"/>
            <a:ext cx="344129" cy="251769"/>
          </a:xfrm>
          <a:prstGeom prst="rightArrow">
            <a:avLst>
              <a:gd name="adj1" fmla="val 50000"/>
              <a:gd name="adj2" fmla="val 50000"/>
            </a:avLst>
          </a:prstGeom>
          <a:solidFill>
            <a:srgbClr val="FFFF00"/>
          </a:solidFill>
          <a:ln>
            <a:solidFill>
              <a:schemeClr val="tx1"/>
            </a:solidFill>
          </a:ln>
        </p:spPr>
        <p:txBody>
          <a:bodyPr spcFirstLastPara="1" wrap="square" lIns="68569" tIns="34275" rIns="68569" bIns="34275" anchor="ctr" anchorCtr="0">
            <a:noAutofit/>
          </a:bodyPr>
          <a:lstStyle/>
          <a:p>
            <a:pPr marL="0" marR="0" lvl="0" indent="0" algn="ctr" rtl="0">
              <a:spcBef>
                <a:spcPts val="0"/>
              </a:spcBef>
              <a:spcAft>
                <a:spcPts val="0"/>
              </a:spcAft>
              <a:buNone/>
            </a:pPr>
            <a:endParaRPr sz="1268">
              <a:solidFill>
                <a:schemeClr val="lt1"/>
              </a:solidFill>
              <a:latin typeface="Arial"/>
              <a:ea typeface="Arial"/>
              <a:cs typeface="Arial"/>
              <a:sym typeface="Arial"/>
            </a:endParaRPr>
          </a:p>
        </p:txBody>
      </p:sp>
      <p:sp>
        <p:nvSpPr>
          <p:cNvPr id="63" name="Google Shape;229;p1"/>
          <p:cNvSpPr/>
          <p:nvPr userDrawn="1"/>
        </p:nvSpPr>
        <p:spPr>
          <a:xfrm>
            <a:off x="4448110" y="1646528"/>
            <a:ext cx="344129" cy="251769"/>
          </a:xfrm>
          <a:prstGeom prst="rightArrow">
            <a:avLst>
              <a:gd name="adj1" fmla="val 50000"/>
              <a:gd name="adj2" fmla="val 50000"/>
            </a:avLst>
          </a:prstGeom>
          <a:solidFill>
            <a:srgbClr val="FFFF00"/>
          </a:solidFill>
          <a:ln>
            <a:solidFill>
              <a:schemeClr val="tx1"/>
            </a:solidFill>
          </a:ln>
        </p:spPr>
        <p:txBody>
          <a:bodyPr spcFirstLastPara="1" wrap="square" lIns="68569" tIns="34275" rIns="68569" bIns="34275" anchor="ctr" anchorCtr="0">
            <a:noAutofit/>
          </a:bodyPr>
          <a:lstStyle/>
          <a:p>
            <a:pPr marL="0" marR="0" lvl="0" indent="0" algn="ctr" rtl="0">
              <a:spcBef>
                <a:spcPts val="0"/>
              </a:spcBef>
              <a:spcAft>
                <a:spcPts val="0"/>
              </a:spcAft>
              <a:buNone/>
            </a:pPr>
            <a:endParaRPr sz="1268">
              <a:solidFill>
                <a:schemeClr val="lt1"/>
              </a:solidFill>
              <a:latin typeface="Arial"/>
              <a:ea typeface="Arial"/>
              <a:cs typeface="Arial"/>
              <a:sym typeface="Arial"/>
            </a:endParaRPr>
          </a:p>
        </p:txBody>
      </p:sp>
      <p:sp>
        <p:nvSpPr>
          <p:cNvPr id="64" name="Google Shape;229;p1"/>
          <p:cNvSpPr/>
          <p:nvPr userDrawn="1"/>
        </p:nvSpPr>
        <p:spPr>
          <a:xfrm>
            <a:off x="4448110" y="3497875"/>
            <a:ext cx="344129" cy="251769"/>
          </a:xfrm>
          <a:prstGeom prst="rightArrow">
            <a:avLst>
              <a:gd name="adj1" fmla="val 50000"/>
              <a:gd name="adj2" fmla="val 50000"/>
            </a:avLst>
          </a:prstGeom>
          <a:solidFill>
            <a:srgbClr val="FFFF00"/>
          </a:solidFill>
          <a:ln>
            <a:solidFill>
              <a:schemeClr val="tx1"/>
            </a:solidFill>
          </a:ln>
        </p:spPr>
        <p:txBody>
          <a:bodyPr spcFirstLastPara="1" wrap="square" lIns="68569" tIns="34275" rIns="68569" bIns="34275" anchor="ctr" anchorCtr="0">
            <a:noAutofit/>
          </a:bodyPr>
          <a:lstStyle/>
          <a:p>
            <a:pPr marL="0" marR="0" lvl="0" indent="0" algn="ctr" rtl="0">
              <a:spcBef>
                <a:spcPts val="0"/>
              </a:spcBef>
              <a:spcAft>
                <a:spcPts val="0"/>
              </a:spcAft>
              <a:buNone/>
            </a:pPr>
            <a:endParaRPr sz="1268">
              <a:solidFill>
                <a:schemeClr val="lt1"/>
              </a:solidFill>
              <a:latin typeface="Arial"/>
              <a:ea typeface="Arial"/>
              <a:cs typeface="Arial"/>
              <a:sym typeface="Arial"/>
            </a:endParaRPr>
          </a:p>
        </p:txBody>
      </p:sp>
      <p:sp>
        <p:nvSpPr>
          <p:cNvPr id="66" name="Google Shape;229;p1"/>
          <p:cNvSpPr/>
          <p:nvPr userDrawn="1"/>
        </p:nvSpPr>
        <p:spPr>
          <a:xfrm rot="9000000">
            <a:off x="4439986" y="2531277"/>
            <a:ext cx="344129" cy="251769"/>
          </a:xfrm>
          <a:prstGeom prst="rightArrow">
            <a:avLst>
              <a:gd name="adj1" fmla="val 50000"/>
              <a:gd name="adj2" fmla="val 50000"/>
            </a:avLst>
          </a:prstGeom>
          <a:solidFill>
            <a:srgbClr val="FFFF00"/>
          </a:solidFill>
          <a:ln>
            <a:solidFill>
              <a:schemeClr val="tx1"/>
            </a:solidFill>
          </a:ln>
        </p:spPr>
        <p:txBody>
          <a:bodyPr spcFirstLastPara="1" wrap="square" lIns="68569" tIns="34275" rIns="68569" bIns="34275" anchor="ctr" anchorCtr="0">
            <a:noAutofit/>
          </a:bodyPr>
          <a:lstStyle/>
          <a:p>
            <a:pPr marL="0" marR="0" lvl="0" indent="0" algn="ctr" rtl="0">
              <a:spcBef>
                <a:spcPts val="0"/>
              </a:spcBef>
              <a:spcAft>
                <a:spcPts val="0"/>
              </a:spcAft>
              <a:buNone/>
            </a:pPr>
            <a:endParaRPr sz="1268">
              <a:solidFill>
                <a:schemeClr val="lt1"/>
              </a:solidFill>
              <a:latin typeface="Arial"/>
              <a:ea typeface="Arial"/>
              <a:cs typeface="Arial"/>
              <a:sym typeface="Arial"/>
            </a:endParaRPr>
          </a:p>
        </p:txBody>
      </p:sp>
    </p:spTree>
    <p:extLst>
      <p:ext uri="{BB962C8B-B14F-4D97-AF65-F5344CB8AC3E}">
        <p14:creationId xmlns:p14="http://schemas.microsoft.com/office/powerpoint/2010/main" val="1001137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3724581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229815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3687590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2316100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3486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367491182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7910985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5FA6D18-ABD5-48F4-A32B-D21183FB356F}" type="datetimeFigureOut">
              <a:rPr kumimoji="1" lang="ja-JP" altLang="en-US" smtClean="0"/>
              <a:t>2022/3/16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2906969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A6D18-ABD5-48F4-A32B-D21183FB356F}" type="datetimeFigureOut">
              <a:rPr kumimoji="1" lang="ja-JP" altLang="en-US" smtClean="0"/>
              <a:t>2022/3/16</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3E650F-9708-49BA-BF0F-A0C659F7412A}" type="slidenum">
              <a:rPr kumimoji="1" lang="ja-JP" altLang="en-US" smtClean="0"/>
              <a:t>‹#›</a:t>
            </a:fld>
            <a:endParaRPr kumimoji="1" lang="ja-JP" altLang="en-US"/>
          </a:p>
        </p:txBody>
      </p:sp>
    </p:spTree>
    <p:extLst>
      <p:ext uri="{BB962C8B-B14F-4D97-AF65-F5344CB8AC3E}">
        <p14:creationId xmlns:p14="http://schemas.microsoft.com/office/powerpoint/2010/main" val="187672037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210087" y="189012"/>
            <a:ext cx="6725551" cy="461665"/>
          </a:xfrm>
          <a:prstGeom prst="rect">
            <a:avLst/>
          </a:prstGeom>
          <a:solidFill>
            <a:srgbClr val="FFFF99"/>
          </a:solidFill>
        </p:spPr>
        <p:txBody>
          <a:bodyPr wrap="square" rtlCol="0">
            <a:spAutoFit/>
          </a:bodyPr>
          <a:lstStyle/>
          <a:p>
            <a:r>
              <a:rPr kumimoji="1" lang="ja-JP" altLang="en-US" sz="2400" dirty="0" smtClean="0">
                <a:latin typeface="HGP創英角ｺﾞｼｯｸUB" panose="020B0900000000000000" pitchFamily="50" charset="-128"/>
                <a:ea typeface="HGP創英角ｺﾞｼｯｸUB" panose="020B0900000000000000" pitchFamily="50" charset="-128"/>
              </a:rPr>
              <a:t>デジタルワークシートを活用した授業の流れについて</a:t>
            </a:r>
            <a:endParaRPr kumimoji="1" lang="ja-JP" altLang="en-US" sz="2400" dirty="0">
              <a:latin typeface="HGP創英角ｺﾞｼｯｸUB" panose="020B0900000000000000" pitchFamily="50" charset="-128"/>
              <a:ea typeface="HGP創英角ｺﾞｼｯｸUB" panose="020B0900000000000000" pitchFamily="50" charset="-128"/>
            </a:endParaRPr>
          </a:p>
        </p:txBody>
      </p:sp>
      <p:sp>
        <p:nvSpPr>
          <p:cNvPr id="6" name="角丸四角形 5"/>
          <p:cNvSpPr/>
          <p:nvPr/>
        </p:nvSpPr>
        <p:spPr>
          <a:xfrm>
            <a:off x="210087" y="783940"/>
            <a:ext cx="6042432" cy="612475"/>
          </a:xfrm>
          <a:prstGeom prst="roundRect">
            <a:avLst/>
          </a:pr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dirty="0" smtClean="0">
                <a:solidFill>
                  <a:schemeClr val="tx1"/>
                </a:solidFill>
                <a:latin typeface="メイリオ" panose="020B0604030504040204" pitchFamily="50" charset="-128"/>
                <a:ea typeface="メイリオ" panose="020B0604030504040204" pitchFamily="50" charset="-128"/>
              </a:rPr>
              <a:t>以下の表は、デジタルワークシートを活用した授業の流れの例です。こちらの内容を参考に</a:t>
            </a:r>
            <a:endParaRPr kumimoji="1" lang="en-US" altLang="ja-JP" sz="1100" b="1" dirty="0" smtClean="0">
              <a:solidFill>
                <a:schemeClr val="tx1"/>
              </a:solidFill>
              <a:latin typeface="メイリオ" panose="020B0604030504040204" pitchFamily="50" charset="-128"/>
              <a:ea typeface="メイリオ" panose="020B0604030504040204" pitchFamily="50" charset="-128"/>
            </a:endParaRPr>
          </a:p>
          <a:p>
            <a:r>
              <a:rPr kumimoji="1" lang="ja-JP" altLang="en-US" sz="1100" b="1" dirty="0" smtClean="0">
                <a:solidFill>
                  <a:schemeClr val="tx1"/>
                </a:solidFill>
                <a:latin typeface="メイリオ" panose="020B0604030504040204" pitchFamily="50" charset="-128"/>
                <a:ea typeface="メイリオ" panose="020B0604030504040204" pitchFamily="50" charset="-128"/>
              </a:rPr>
              <a:t>それぞれ指導する題材の活動内容と関連させて</a:t>
            </a:r>
            <a:r>
              <a:rPr kumimoji="1" lang="ja-JP" altLang="en-US" sz="1100" b="1" dirty="0">
                <a:solidFill>
                  <a:schemeClr val="tx1"/>
                </a:solidFill>
                <a:latin typeface="メイリオ" panose="020B0604030504040204" pitchFamily="50" charset="-128"/>
                <a:ea typeface="メイリオ" panose="020B0604030504040204" pitchFamily="50" charset="-128"/>
              </a:rPr>
              <a:t>御</a:t>
            </a:r>
            <a:r>
              <a:rPr kumimoji="1" lang="ja-JP" altLang="en-US" sz="1100" b="1" dirty="0" smtClean="0">
                <a:solidFill>
                  <a:schemeClr val="tx1"/>
                </a:solidFill>
                <a:latin typeface="メイリオ" panose="020B0604030504040204" pitchFamily="50" charset="-128"/>
                <a:ea typeface="メイリオ" panose="020B0604030504040204" pitchFamily="50" charset="-128"/>
              </a:rPr>
              <a:t>使用ください。</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graphicFrame>
        <p:nvGraphicFramePr>
          <p:cNvPr id="7" name="表 6"/>
          <p:cNvGraphicFramePr>
            <a:graphicFrameLocks noGrp="1"/>
          </p:cNvGraphicFramePr>
          <p:nvPr>
            <p:extLst>
              <p:ext uri="{D42A27DB-BD31-4B8C-83A1-F6EECF244321}">
                <p14:modId xmlns:p14="http://schemas.microsoft.com/office/powerpoint/2010/main" val="1876617392"/>
              </p:ext>
            </p:extLst>
          </p:nvPr>
        </p:nvGraphicFramePr>
        <p:xfrm>
          <a:off x="210087" y="1529678"/>
          <a:ext cx="8713164" cy="5191175"/>
        </p:xfrm>
        <a:graphic>
          <a:graphicData uri="http://schemas.openxmlformats.org/drawingml/2006/table">
            <a:tbl>
              <a:tblPr firstRow="1" bandRow="1">
                <a:tableStyleId>{16D9F66E-5EB9-4882-86FB-DCBF35E3C3E4}</a:tableStyleId>
              </a:tblPr>
              <a:tblGrid>
                <a:gridCol w="720000">
                  <a:extLst>
                    <a:ext uri="{9D8B030D-6E8A-4147-A177-3AD203B41FA5}">
                      <a16:colId xmlns:a16="http://schemas.microsoft.com/office/drawing/2014/main" val="2565298849"/>
                    </a:ext>
                  </a:extLst>
                </a:gridCol>
                <a:gridCol w="3919340">
                  <a:extLst>
                    <a:ext uri="{9D8B030D-6E8A-4147-A177-3AD203B41FA5}">
                      <a16:colId xmlns:a16="http://schemas.microsoft.com/office/drawing/2014/main" val="1012546765"/>
                    </a:ext>
                  </a:extLst>
                </a:gridCol>
                <a:gridCol w="4073824">
                  <a:extLst>
                    <a:ext uri="{9D8B030D-6E8A-4147-A177-3AD203B41FA5}">
                      <a16:colId xmlns:a16="http://schemas.microsoft.com/office/drawing/2014/main" val="2564625592"/>
                    </a:ext>
                  </a:extLst>
                </a:gridCol>
              </a:tblGrid>
              <a:tr h="342253">
                <a:tc>
                  <a:txBody>
                    <a:bodyPr/>
                    <a:lstStyle/>
                    <a:p>
                      <a:pPr algn="ctr"/>
                      <a:endParaRPr kumimoji="1" lang="ja-JP" altLang="en-US" sz="1050" b="1" dirty="0">
                        <a:latin typeface="メイリオ" panose="020B0604030504040204" pitchFamily="50" charset="-128"/>
                        <a:ea typeface="メイリオ" panose="020B0604030504040204" pitchFamily="50" charset="-128"/>
                      </a:endParaRPr>
                    </a:p>
                  </a:txBody>
                  <a:tcPr marL="45720" marR="45720" anchor="ctr"/>
                </a:tc>
                <a:tc>
                  <a:txBody>
                    <a:bodyPr/>
                    <a:lstStyle/>
                    <a:p>
                      <a:pPr algn="ct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◆デジタルワークシートを活用した授業の流れ</a:t>
                      </a:r>
                      <a:endPar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txBody>
                  <a:tcPr anchor="ctr">
                    <a:solidFill>
                      <a:srgbClr val="EBF1E9"/>
                    </a:solidFill>
                  </a:tcPr>
                </a:tc>
                <a:tc>
                  <a:txBody>
                    <a:bodyPr/>
                    <a:lstStyle/>
                    <a:p>
                      <a:pPr algn="ct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○デジタルワークシートの操作手順</a:t>
                      </a:r>
                      <a:endParaRPr kumimoji="1" lang="en-US"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txBody>
                  <a:tcPr anchor="ctr"/>
                </a:tc>
                <a:extLst>
                  <a:ext uri="{0D108BD9-81ED-4DB2-BD59-A6C34878D82A}">
                    <a16:rowId xmlns:a16="http://schemas.microsoft.com/office/drawing/2014/main" val="849510519"/>
                  </a:ext>
                </a:extLst>
              </a:tr>
              <a:tr h="721945">
                <a:tc>
                  <a:txBody>
                    <a:bodyPr/>
                    <a:lstStyle/>
                    <a:p>
                      <a:pPr algn="ctr"/>
                      <a:r>
                        <a:rPr kumimoji="1" lang="ja-JP" altLang="en-US" sz="1050" b="1" dirty="0" smtClean="0">
                          <a:latin typeface="メイリオ" panose="020B0604030504040204" pitchFamily="50" charset="-128"/>
                          <a:ea typeface="メイリオ" panose="020B0604030504040204" pitchFamily="50" charset="-128"/>
                        </a:rPr>
                        <a:t>事前</a:t>
                      </a:r>
                      <a:endParaRPr kumimoji="1" lang="en-US" altLang="ja-JP" sz="1050" b="1" dirty="0" smtClean="0">
                        <a:latin typeface="メイリオ" panose="020B0604030504040204" pitchFamily="50" charset="-128"/>
                        <a:ea typeface="メイリオ" panose="020B0604030504040204" pitchFamily="50" charset="-128"/>
                      </a:endParaRPr>
                    </a:p>
                    <a:p>
                      <a:pPr algn="ctr"/>
                      <a:r>
                        <a:rPr kumimoji="1" lang="ja-JP" altLang="en-US" sz="1050" b="1" dirty="0" smtClean="0">
                          <a:latin typeface="メイリオ" panose="020B0604030504040204" pitchFamily="50" charset="-128"/>
                          <a:ea typeface="メイリオ" panose="020B0604030504040204" pitchFamily="50" charset="-128"/>
                        </a:rPr>
                        <a:t>準備</a:t>
                      </a:r>
                      <a:endParaRPr kumimoji="1" lang="ja-JP" altLang="en-US" sz="1050" b="1" dirty="0">
                        <a:latin typeface="メイリオ" panose="020B0604030504040204" pitchFamily="50" charset="-128"/>
                        <a:ea typeface="メイリオ" panose="020B0604030504040204" pitchFamily="50" charset="-128"/>
                      </a:endParaRPr>
                    </a:p>
                  </a:txBody>
                  <a:tcPr marL="45720" marR="45720" anchor="ctr"/>
                </a:tc>
                <a:tc>
                  <a:txBody>
                    <a:bodyPr/>
                    <a:lstStyle/>
                    <a:p>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◆教師が指導計画を作成する。</a:t>
                      </a:r>
                    </a:p>
                    <a:p>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◆教師が材料、場の準備をする。</a:t>
                      </a:r>
                    </a:p>
                  </a:txBody>
                  <a:tcPr anchor="ctr"/>
                </a:tc>
                <a:tc>
                  <a:txBody>
                    <a:bodyPr/>
                    <a:lstStyle/>
                    <a:p>
                      <a:r>
                        <a:rPr kumimoji="1" lang="ja-JP" altLang="en-US" sz="1050" b="1" kern="1200" dirty="0" smtClean="0">
                          <a:solidFill>
                            <a:schemeClr val="tx1"/>
                          </a:solidFill>
                          <a:effectLst/>
                          <a:latin typeface="メイリオ" panose="020B0604030504040204" pitchFamily="50" charset="-128"/>
                          <a:ea typeface="メイリオ" panose="020B0604030504040204" pitchFamily="50" charset="-128"/>
                          <a:cs typeface="+mn-cs"/>
                        </a:rPr>
                        <a:t>○題材名欄に題材名を入力する。</a:t>
                      </a:r>
                      <a:endParaRPr kumimoji="1" lang="en-US" altLang="ja-JP" sz="1050" b="1" kern="1200" dirty="0" smtClean="0">
                        <a:solidFill>
                          <a:schemeClr val="tx1"/>
                        </a:solidFill>
                        <a:effectLst/>
                        <a:latin typeface="メイリオ" panose="020B0604030504040204" pitchFamily="50" charset="-128"/>
                        <a:ea typeface="メイリオ" panose="020B0604030504040204" pitchFamily="50" charset="-128"/>
                        <a:cs typeface="+mn-cs"/>
                      </a:endParaRPr>
                    </a:p>
                    <a:p>
                      <a:r>
                        <a:rPr kumimoji="1" lang="ja-JP" altLang="en-US" sz="1050" b="1" kern="1200" dirty="0" smtClean="0">
                          <a:solidFill>
                            <a:schemeClr val="tx1"/>
                          </a:solidFill>
                          <a:effectLst/>
                          <a:latin typeface="メイリオ" panose="020B0604030504040204" pitchFamily="50" charset="-128"/>
                          <a:ea typeface="メイリオ" panose="020B0604030504040204" pitchFamily="50" charset="-128"/>
                          <a:cs typeface="+mn-cs"/>
                        </a:rPr>
                        <a:t>○教師が「いいねマーク」に児童名を入力する。</a:t>
                      </a:r>
                      <a:endParaRPr kumimoji="1" lang="en-US" altLang="ja-JP" sz="1050" b="1" kern="1200" dirty="0" smtClean="0">
                        <a:solidFill>
                          <a:schemeClr val="tx1"/>
                        </a:solidFill>
                        <a:effectLst/>
                        <a:latin typeface="メイリオ" panose="020B0604030504040204" pitchFamily="50" charset="-128"/>
                        <a:ea typeface="メイリオ" panose="020B0604030504040204" pitchFamily="50" charset="-128"/>
                        <a:cs typeface="+mn-cs"/>
                      </a:endParaRPr>
                    </a:p>
                    <a:p>
                      <a:r>
                        <a:rPr kumimoji="1" lang="ja-JP" altLang="en-US" sz="1050" b="1" kern="1200" dirty="0" smtClean="0">
                          <a:solidFill>
                            <a:schemeClr val="tx1"/>
                          </a:solidFill>
                          <a:effectLst/>
                          <a:latin typeface="メイリオ" panose="020B0604030504040204" pitchFamily="50" charset="-128"/>
                          <a:ea typeface="メイリオ" panose="020B0604030504040204" pitchFamily="50" charset="-128"/>
                          <a:cs typeface="+mn-cs"/>
                        </a:rPr>
                        <a:t>○教師が児童数分のシートをコピー、ペーストする。</a:t>
                      </a:r>
                      <a:endParaRPr kumimoji="1" lang="en-US" altLang="ja-JP" sz="1050" b="1" kern="1200" dirty="0" smtClean="0">
                        <a:solidFill>
                          <a:schemeClr val="tx1"/>
                        </a:solidFill>
                        <a:effectLst/>
                        <a:latin typeface="メイリオ" panose="020B0604030504040204" pitchFamily="50" charset="-128"/>
                        <a:ea typeface="メイリオ" panose="020B0604030504040204" pitchFamily="50" charset="-128"/>
                        <a:cs typeface="+mn-cs"/>
                      </a:endParaRPr>
                    </a:p>
                  </a:txBody>
                  <a:tcPr anchor="ctr"/>
                </a:tc>
                <a:extLst>
                  <a:ext uri="{0D108BD9-81ED-4DB2-BD59-A6C34878D82A}">
                    <a16:rowId xmlns:a16="http://schemas.microsoft.com/office/drawing/2014/main" val="75901513"/>
                  </a:ext>
                </a:extLst>
              </a:tr>
              <a:tr h="965937">
                <a:tc>
                  <a:txBody>
                    <a:bodyPr/>
                    <a:lstStyle/>
                    <a:p>
                      <a:pPr algn="ctr"/>
                      <a:r>
                        <a:rPr kumimoji="1" lang="ja-JP" altLang="en-US" sz="1050" b="1" dirty="0" smtClean="0">
                          <a:latin typeface="メイリオ" panose="020B0604030504040204" pitchFamily="50" charset="-128"/>
                          <a:ea typeface="メイリオ" panose="020B0604030504040204" pitchFamily="50" charset="-128"/>
                        </a:rPr>
                        <a:t>導入</a:t>
                      </a:r>
                      <a:endParaRPr kumimoji="1" lang="ja-JP" altLang="en-US" sz="1050" b="1" dirty="0">
                        <a:latin typeface="メイリオ" panose="020B0604030504040204" pitchFamily="50" charset="-128"/>
                        <a:ea typeface="メイリオ" panose="020B0604030504040204" pitchFamily="50" charset="-128"/>
                      </a:endParaRPr>
                    </a:p>
                  </a:txBody>
                  <a:tcPr marL="45720" marR="45720" anchor="ctr"/>
                </a:tc>
                <a:tc>
                  <a:txBody>
                    <a:bodyPr/>
                    <a:lstStyle/>
                    <a:p>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授業中の自分や友達の活動</a:t>
                      </a: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について</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どのようなことを</a:t>
                      </a: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見て</a:t>
                      </a:r>
                      <a:endParaRPr kumimoji="1" lang="en-US"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p>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　</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いくのか</a:t>
                      </a: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視点を</a:t>
                      </a: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確認</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する。</a:t>
                      </a:r>
                    </a:p>
                    <a:p>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a:t>
                      </a: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一人１台</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端末を使用し写真を撮ることを</a:t>
                      </a: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、参考場面の例示</a:t>
                      </a:r>
                      <a:endParaRPr kumimoji="1" lang="en-US"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p>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　から確認する</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a:t>
                      </a:r>
                      <a:endParaRPr kumimoji="1" lang="en-US"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p>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◆作品やデジタルワークシートを基に、前回の活動を振り返る。</a:t>
                      </a:r>
                      <a:endParaRPr kumimoji="1" lang="en-US"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p>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　　　　　　　　　　　　　　　　　　　　　（第２時以降）</a:t>
                      </a:r>
                      <a:endPar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txBody>
                  <a:tcPr anchor="ctr"/>
                </a:tc>
                <a:tc>
                  <a:txBody>
                    <a:bodyPr/>
                    <a:lstStyle/>
                    <a:p>
                      <a:r>
                        <a:rPr kumimoji="1" lang="ja-JP" altLang="en-US" sz="1050" b="1" kern="1200" dirty="0" smtClean="0">
                          <a:solidFill>
                            <a:schemeClr val="tx1"/>
                          </a:solidFill>
                          <a:effectLst/>
                          <a:latin typeface="メイリオ" panose="020B0604030504040204" pitchFamily="50" charset="-128"/>
                          <a:ea typeface="メイリオ" panose="020B0604030504040204" pitchFamily="50" charset="-128"/>
                          <a:cs typeface="+mn-cs"/>
                        </a:rPr>
                        <a:t>○前時の活動で使用したデジタルワークシートを開き、前回の</a:t>
                      </a:r>
                      <a:endParaRPr kumimoji="1" lang="en-US" altLang="ja-JP" sz="1050" b="1" kern="1200" dirty="0" smtClean="0">
                        <a:solidFill>
                          <a:schemeClr val="tx1"/>
                        </a:solidFill>
                        <a:effectLst/>
                        <a:latin typeface="メイリオ" panose="020B0604030504040204" pitchFamily="50" charset="-128"/>
                        <a:ea typeface="メイリオ" panose="020B0604030504040204" pitchFamily="50" charset="-128"/>
                        <a:cs typeface="+mn-cs"/>
                      </a:endParaRPr>
                    </a:p>
                    <a:p>
                      <a:r>
                        <a:rPr kumimoji="1" lang="ja-JP" altLang="en-US" sz="1050" b="1" kern="1200" dirty="0" smtClean="0">
                          <a:solidFill>
                            <a:schemeClr val="tx1"/>
                          </a:solidFill>
                          <a:effectLst/>
                          <a:latin typeface="メイリオ" panose="020B0604030504040204" pitchFamily="50" charset="-128"/>
                          <a:ea typeface="メイリオ" panose="020B0604030504040204" pitchFamily="50" charset="-128"/>
                          <a:cs typeface="+mn-cs"/>
                        </a:rPr>
                        <a:t>　活動内容を確認する。（第２時以降）</a:t>
                      </a:r>
                      <a:endParaRPr kumimoji="1" lang="en-US" altLang="ja-JP" sz="1050" b="1" kern="1200" dirty="0" smtClean="0">
                        <a:solidFill>
                          <a:schemeClr val="tx1"/>
                        </a:solidFill>
                        <a:effectLst/>
                        <a:latin typeface="メイリオ" panose="020B0604030504040204" pitchFamily="50" charset="-128"/>
                        <a:ea typeface="メイリオ" panose="020B0604030504040204" pitchFamily="50" charset="-128"/>
                        <a:cs typeface="+mn-cs"/>
                      </a:endParaRPr>
                    </a:p>
                  </a:txBody>
                  <a:tcPr anchor="ctr"/>
                </a:tc>
                <a:extLst>
                  <a:ext uri="{0D108BD9-81ED-4DB2-BD59-A6C34878D82A}">
                    <a16:rowId xmlns:a16="http://schemas.microsoft.com/office/drawing/2014/main" val="3622995710"/>
                  </a:ext>
                </a:extLst>
              </a:tr>
              <a:tr h="1146061">
                <a:tc>
                  <a:txBody>
                    <a:bodyPr/>
                    <a:lstStyle/>
                    <a:p>
                      <a:pPr algn="ctr"/>
                      <a:r>
                        <a:rPr kumimoji="1" lang="ja-JP" altLang="en-US" sz="1050" b="1" dirty="0" smtClean="0">
                          <a:latin typeface="メイリオ" panose="020B0604030504040204" pitchFamily="50" charset="-128"/>
                          <a:ea typeface="メイリオ" panose="020B0604030504040204" pitchFamily="50" charset="-128"/>
                        </a:rPr>
                        <a:t>展開</a:t>
                      </a:r>
                      <a:endParaRPr kumimoji="1" lang="en-US" altLang="ja-JP" sz="1050" b="1" dirty="0" smtClean="0">
                        <a:latin typeface="メイリオ" panose="020B0604030504040204" pitchFamily="50" charset="-128"/>
                        <a:ea typeface="メイリオ" panose="020B0604030504040204" pitchFamily="50" charset="-128"/>
                      </a:endParaRPr>
                    </a:p>
                    <a:p>
                      <a:pPr algn="ctr"/>
                      <a:r>
                        <a:rPr kumimoji="1" lang="ja-JP" altLang="en-US" sz="1050" b="1" dirty="0" smtClean="0">
                          <a:latin typeface="メイリオ" panose="020B0604030504040204" pitchFamily="50" charset="-128"/>
                          <a:ea typeface="メイリオ" panose="020B0604030504040204" pitchFamily="50" charset="-128"/>
                        </a:rPr>
                        <a:t>（表現）</a:t>
                      </a:r>
                      <a:endParaRPr kumimoji="1" lang="ja-JP" altLang="en-US" sz="1050" b="1" dirty="0">
                        <a:latin typeface="メイリオ" panose="020B0604030504040204" pitchFamily="50" charset="-128"/>
                        <a:ea typeface="メイリオ" panose="020B0604030504040204" pitchFamily="50" charset="-128"/>
                      </a:endParaRPr>
                    </a:p>
                  </a:txBody>
                  <a:tcPr marL="45720" marR="45720" anchor="ctr"/>
                </a:tc>
                <a:tc>
                  <a:txBody>
                    <a:bodyPr/>
                    <a:lstStyle/>
                    <a:p>
                      <a:r>
                        <a:rPr kumimoji="1" lang="ja-JP" altLang="en-US" sz="1050" b="1" dirty="0" smtClean="0">
                          <a:latin typeface="メイリオ" panose="020B0604030504040204" pitchFamily="50" charset="-128"/>
                          <a:ea typeface="メイリオ" panose="020B0604030504040204" pitchFamily="50" charset="-128"/>
                        </a:rPr>
                        <a:t>◆活動の中でよいと感じたことや、次の活動のきっかけになる</a:t>
                      </a:r>
                      <a:endParaRPr kumimoji="1" lang="en-US" altLang="ja-JP" sz="1050" b="1" dirty="0" smtClean="0">
                        <a:latin typeface="メイリオ" panose="020B0604030504040204" pitchFamily="50" charset="-128"/>
                        <a:ea typeface="メイリオ" panose="020B0604030504040204" pitchFamily="50" charset="-128"/>
                      </a:endParaRPr>
                    </a:p>
                    <a:p>
                      <a:r>
                        <a:rPr kumimoji="1" lang="ja-JP" altLang="en-US" sz="1050" b="1" dirty="0" smtClean="0">
                          <a:latin typeface="メイリオ" panose="020B0604030504040204" pitchFamily="50" charset="-128"/>
                          <a:ea typeface="メイリオ" panose="020B0604030504040204" pitchFamily="50" charset="-128"/>
                        </a:rPr>
                        <a:t>　</a:t>
                      </a:r>
                      <a:r>
                        <a:rPr kumimoji="1" lang="ja-JP" altLang="en-US" sz="1050" b="1" dirty="0" err="1" smtClean="0">
                          <a:latin typeface="メイリオ" panose="020B0604030504040204" pitchFamily="50" charset="-128"/>
                          <a:ea typeface="メイリオ" panose="020B0604030504040204" pitchFamily="50" charset="-128"/>
                        </a:rPr>
                        <a:t>ような</a:t>
                      </a:r>
                      <a:r>
                        <a:rPr kumimoji="1" lang="ja-JP" altLang="en-US" sz="1050" b="1" dirty="0" smtClean="0">
                          <a:latin typeface="メイリオ" panose="020B0604030504040204" pitchFamily="50" charset="-128"/>
                          <a:ea typeface="メイリオ" panose="020B0604030504040204" pitchFamily="50" charset="-128"/>
                        </a:rPr>
                        <a:t>気付きがあったときに写真を撮り、活動を記録する。</a:t>
                      </a:r>
                      <a:endParaRPr kumimoji="1" lang="en-US" altLang="ja-JP" sz="1050" b="1" dirty="0" smtClean="0">
                        <a:latin typeface="メイリオ" panose="020B0604030504040204" pitchFamily="50" charset="-128"/>
                        <a:ea typeface="メイリオ" panose="020B0604030504040204" pitchFamily="50" charset="-128"/>
                      </a:endParaRPr>
                    </a:p>
                    <a:p>
                      <a:r>
                        <a:rPr kumimoji="1" lang="ja-JP" altLang="en-US" sz="1050" b="1" dirty="0" smtClean="0">
                          <a:latin typeface="メイリオ" panose="020B0604030504040204" pitchFamily="50" charset="-128"/>
                          <a:ea typeface="メイリオ" panose="020B0604030504040204" pitchFamily="50" charset="-128"/>
                        </a:rPr>
                        <a:t>◆教師も児童の活動の様子を端末の写真機能を使って記録する。</a:t>
                      </a:r>
                      <a:endParaRPr kumimoji="1" lang="ja-JP" altLang="en-US" sz="1050" b="1" dirty="0">
                        <a:latin typeface="メイリオ" panose="020B0604030504040204" pitchFamily="50" charset="-128"/>
                        <a:ea typeface="メイリオ" panose="020B0604030504040204" pitchFamily="50" charset="-128"/>
                      </a:endParaRPr>
                    </a:p>
                  </a:txBody>
                  <a:tcPr anchor="ctr"/>
                </a:tc>
                <a:tc>
                  <a:txBody>
                    <a:bodyPr/>
                    <a:lstStyle/>
                    <a:p>
                      <a:r>
                        <a:rPr kumimoji="1" lang="ja-JP" altLang="en-US" sz="1050" b="1" dirty="0" smtClean="0">
                          <a:solidFill>
                            <a:schemeClr val="tx1"/>
                          </a:solidFill>
                          <a:latin typeface="メイリオ" panose="020B0604030504040204" pitchFamily="50" charset="-128"/>
                          <a:ea typeface="メイリオ" panose="020B0604030504040204" pitchFamily="50" charset="-128"/>
                        </a:rPr>
                        <a:t>○カメラアプリを起動し、記録写真を撮影する。</a:t>
                      </a:r>
                      <a:endParaRPr kumimoji="1" lang="en-US" altLang="ja-JP" sz="1050" b="1" dirty="0" smtClean="0">
                        <a:solidFill>
                          <a:schemeClr val="tx1"/>
                        </a:solidFill>
                        <a:latin typeface="メイリオ" panose="020B0604030504040204" pitchFamily="50" charset="-128"/>
                        <a:ea typeface="メイリオ" panose="020B0604030504040204" pitchFamily="50" charset="-128"/>
                      </a:endParaRPr>
                    </a:p>
                    <a:p>
                      <a:r>
                        <a:rPr kumimoji="1" lang="ja-JP" altLang="en-US" sz="1050" b="1" dirty="0" smtClean="0">
                          <a:solidFill>
                            <a:schemeClr val="tx1"/>
                          </a:solidFill>
                          <a:latin typeface="メイリオ" panose="020B0604030504040204" pitchFamily="50" charset="-128"/>
                          <a:ea typeface="メイリオ" panose="020B0604030504040204" pitchFamily="50" charset="-128"/>
                        </a:rPr>
                        <a:t>○教師が教師用端末で撮影した写真を共有したり、児童用端末で</a:t>
                      </a:r>
                      <a:endParaRPr kumimoji="1" lang="en-US" altLang="ja-JP" sz="1050" b="1" dirty="0" smtClean="0">
                        <a:solidFill>
                          <a:schemeClr val="tx1"/>
                        </a:solidFill>
                        <a:latin typeface="メイリオ" panose="020B0604030504040204" pitchFamily="50" charset="-128"/>
                        <a:ea typeface="メイリオ" panose="020B0604030504040204" pitchFamily="50" charset="-128"/>
                      </a:endParaRPr>
                    </a:p>
                    <a:p>
                      <a:r>
                        <a:rPr kumimoji="1" lang="ja-JP" altLang="en-US" sz="1050" b="1" dirty="0" smtClean="0">
                          <a:solidFill>
                            <a:schemeClr val="tx1"/>
                          </a:solidFill>
                          <a:latin typeface="メイリオ" panose="020B0604030504040204" pitchFamily="50" charset="-128"/>
                          <a:ea typeface="メイリオ" panose="020B0604030504040204" pitchFamily="50" charset="-128"/>
                        </a:rPr>
                        <a:t>　代わりに撮影したりする。</a:t>
                      </a:r>
                      <a:endParaRPr kumimoji="1" lang="ja-JP" altLang="en-US" sz="1050" b="1" dirty="0">
                        <a:solidFill>
                          <a:schemeClr val="tx1"/>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3941491010"/>
                  </a:ext>
                </a:extLst>
              </a:tr>
              <a:tr h="1627277">
                <a:tc>
                  <a:txBody>
                    <a:bodyPr/>
                    <a:lstStyle/>
                    <a:p>
                      <a:pPr algn="ctr"/>
                      <a:r>
                        <a:rPr kumimoji="1" lang="ja-JP" altLang="en-US" sz="1050" b="1" dirty="0" smtClean="0">
                          <a:latin typeface="メイリオ" panose="020B0604030504040204" pitchFamily="50" charset="-128"/>
                          <a:ea typeface="メイリオ" panose="020B0604030504040204" pitchFamily="50" charset="-128"/>
                        </a:rPr>
                        <a:t>展開</a:t>
                      </a:r>
                      <a:endParaRPr kumimoji="1" lang="en-US" altLang="ja-JP" sz="1050" b="1" dirty="0" smtClean="0">
                        <a:latin typeface="メイリオ" panose="020B0604030504040204" pitchFamily="50" charset="-128"/>
                        <a:ea typeface="メイリオ" panose="020B0604030504040204" pitchFamily="50" charset="-128"/>
                      </a:endParaRPr>
                    </a:p>
                    <a:p>
                      <a:pPr algn="ctr"/>
                      <a:r>
                        <a:rPr kumimoji="1" lang="ja-JP" altLang="en-US" sz="1050" b="1" dirty="0" smtClean="0">
                          <a:latin typeface="メイリオ" panose="020B0604030504040204" pitchFamily="50" charset="-128"/>
                          <a:ea typeface="メイリオ" panose="020B0604030504040204" pitchFamily="50" charset="-128"/>
                        </a:rPr>
                        <a:t>（鑑賞）</a:t>
                      </a:r>
                      <a:endParaRPr kumimoji="1" lang="ja-JP" altLang="en-US" sz="1050" b="1" dirty="0">
                        <a:latin typeface="メイリオ" panose="020B0604030504040204" pitchFamily="50" charset="-128"/>
                        <a:ea typeface="メイリオ" panose="020B0604030504040204" pitchFamily="50" charset="-128"/>
                      </a:endParaRPr>
                    </a:p>
                  </a:txBody>
                  <a:tcPr marL="45720" marR="45720" anchor="ctr"/>
                </a:tc>
                <a:tc>
                  <a:txBody>
                    <a:bodyPr/>
                    <a:lstStyle/>
                    <a:p>
                      <a:pPr marL="0" algn="l" defTabSz="914400" rtl="0" eaLnBrk="1" latinLnBrk="0" hangingPunct="1"/>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a:t>
                      </a:r>
                      <a:r>
                        <a:rPr kumimoji="1" lang="ja-JP" altLang="ja-JP" sz="1050" b="1" kern="1200" dirty="0" smtClean="0">
                          <a:solidFill>
                            <a:schemeClr val="dk1"/>
                          </a:solidFill>
                          <a:latin typeface="メイリオ" panose="020B0604030504040204" pitchFamily="50" charset="-128"/>
                          <a:ea typeface="メイリオ" panose="020B0604030504040204" pitchFamily="50" charset="-128"/>
                          <a:cs typeface="+mn-cs"/>
                        </a:rPr>
                        <a:t>自分の活動について振り返る。</a:t>
                      </a:r>
                    </a:p>
                    <a:p>
                      <a:pPr marL="0" algn="l" defTabSz="914400" rtl="0" eaLnBrk="1" latinLnBrk="0" hangingPunct="1"/>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a:t>
                      </a:r>
                      <a:r>
                        <a:rPr kumimoji="1" lang="ja-JP" altLang="ja-JP" sz="1050" b="1" kern="1200" dirty="0" smtClean="0">
                          <a:solidFill>
                            <a:schemeClr val="dk1"/>
                          </a:solidFill>
                          <a:latin typeface="メイリオ" panose="020B0604030504040204" pitchFamily="50" charset="-128"/>
                          <a:ea typeface="メイリオ" panose="020B0604030504040204" pitchFamily="50" charset="-128"/>
                          <a:cs typeface="+mn-cs"/>
                        </a:rPr>
                        <a:t>デジタルワークシートに本時の活動の経過をまとめる。</a:t>
                      </a:r>
                    </a:p>
                    <a:p>
                      <a:pPr marL="0" algn="l" defTabSz="914400" rtl="0" eaLnBrk="1" latinLnBrk="0" hangingPunct="1"/>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a:t>
                      </a:r>
                      <a:r>
                        <a:rPr kumimoji="1" lang="ja-JP" altLang="ja-JP" sz="1050" b="1" kern="1200" dirty="0" smtClean="0">
                          <a:solidFill>
                            <a:schemeClr val="dk1"/>
                          </a:solidFill>
                          <a:latin typeface="メイリオ" panose="020B0604030504040204" pitchFamily="50" charset="-128"/>
                          <a:ea typeface="メイリオ" panose="020B0604030504040204" pitchFamily="50" charset="-128"/>
                          <a:cs typeface="+mn-cs"/>
                        </a:rPr>
                        <a:t>振り返った内容を</a:t>
                      </a: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基</a:t>
                      </a:r>
                      <a:r>
                        <a:rPr kumimoji="1" lang="ja-JP" altLang="ja-JP" sz="1050" b="1" kern="1200" dirty="0" smtClean="0">
                          <a:solidFill>
                            <a:schemeClr val="dk1"/>
                          </a:solidFill>
                          <a:latin typeface="メイリオ" panose="020B0604030504040204" pitchFamily="50" charset="-128"/>
                          <a:ea typeface="メイリオ" panose="020B0604030504040204" pitchFamily="50" charset="-128"/>
                          <a:cs typeface="+mn-cs"/>
                        </a:rPr>
                        <a:t>に友達の作品を鑑賞する。</a:t>
                      </a:r>
                    </a:p>
                    <a:p>
                      <a:pPr marL="0" algn="l" defTabSz="914400" rtl="0" eaLnBrk="1" latinLnBrk="0" hangingPunct="1"/>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a:t>
                      </a:r>
                      <a:r>
                        <a:rPr kumimoji="1" lang="ja-JP" altLang="ja-JP" sz="1050" b="1" kern="1200" dirty="0" smtClean="0">
                          <a:solidFill>
                            <a:schemeClr val="dk1"/>
                          </a:solidFill>
                          <a:latin typeface="メイリオ" panose="020B0604030504040204" pitchFamily="50" charset="-128"/>
                          <a:ea typeface="メイリオ" panose="020B0604030504040204" pitchFamily="50" charset="-128"/>
                          <a:cs typeface="+mn-cs"/>
                        </a:rPr>
                        <a:t>友達の作品づくりの過程で、よいと思ったところに</a:t>
                      </a: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いいね</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algn="l" defTabSz="914400" rtl="0" eaLnBrk="1" latinLnBrk="0" hangingPunct="1"/>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　マークを挿入</a:t>
                      </a:r>
                      <a:r>
                        <a:rPr kumimoji="1" lang="ja-JP" altLang="ja-JP" sz="1050" b="1" kern="1200" dirty="0" smtClean="0">
                          <a:solidFill>
                            <a:schemeClr val="dk1"/>
                          </a:solidFill>
                          <a:latin typeface="メイリオ" panose="020B0604030504040204" pitchFamily="50" charset="-128"/>
                          <a:ea typeface="メイリオ" panose="020B0604030504040204" pitchFamily="50" charset="-128"/>
                          <a:cs typeface="+mn-cs"/>
                        </a:rPr>
                        <a:t>する。</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◆いい</a:t>
                      </a:r>
                      <a:r>
                        <a:rPr kumimoji="1" lang="ja-JP" altLang="en-US" sz="1050" b="1" kern="1200" dirty="0" err="1" smtClean="0">
                          <a:solidFill>
                            <a:schemeClr val="dk1"/>
                          </a:solidFill>
                          <a:latin typeface="メイリオ" panose="020B0604030504040204" pitchFamily="50" charset="-128"/>
                          <a:ea typeface="メイリオ" panose="020B0604030504040204" pitchFamily="50" charset="-128"/>
                          <a:cs typeface="+mn-cs"/>
                        </a:rPr>
                        <a:t>ね</a:t>
                      </a: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マークを基に、</a:t>
                      </a:r>
                      <a:r>
                        <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rPr>
                        <a:t>鑑賞して気付いたことを発表する。</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○学年、組、名前を入力する。</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○活動中の写真を挿入する。</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○コメント欄に活動中に感じたことや考えたこと、気付いたこと</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　を入力する。（①～④の順番に挿入、入力を行う。）</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○完成作品の写真を挿入する。</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○題名欄に作品の題名を入力する。</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○完成作品について、作品について表した意図や工夫したことを</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　総括的に入力する。</a:t>
                      </a:r>
                      <a:endParaRPr kumimoji="1" lang="en-US" altLang="ja-JP" sz="1050" b="1" kern="1200" dirty="0" smtClean="0">
                        <a:solidFill>
                          <a:schemeClr val="dk1"/>
                        </a:solidFill>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○いい</a:t>
                      </a:r>
                      <a:r>
                        <a:rPr kumimoji="1" lang="ja-JP" altLang="en-US" sz="1050" b="1" kern="1200" dirty="0" err="1" smtClean="0">
                          <a:solidFill>
                            <a:schemeClr val="dk1"/>
                          </a:solidFill>
                          <a:latin typeface="メイリオ" panose="020B0604030504040204" pitchFamily="50" charset="-128"/>
                          <a:ea typeface="メイリオ" panose="020B0604030504040204" pitchFamily="50" charset="-128"/>
                          <a:cs typeface="+mn-cs"/>
                        </a:rPr>
                        <a:t>ね</a:t>
                      </a:r>
                      <a:r>
                        <a:rPr kumimoji="1" lang="ja-JP" altLang="en-US" sz="1050" b="1" kern="1200" dirty="0" smtClean="0">
                          <a:solidFill>
                            <a:schemeClr val="dk1"/>
                          </a:solidFill>
                          <a:latin typeface="メイリオ" panose="020B0604030504040204" pitchFamily="50" charset="-128"/>
                          <a:ea typeface="メイリオ" panose="020B0604030504040204" pitchFamily="50" charset="-128"/>
                          <a:cs typeface="+mn-cs"/>
                        </a:rPr>
                        <a:t>マークを挿入する。</a:t>
                      </a:r>
                    </a:p>
                  </a:txBody>
                  <a:tcPr anchor="ctr"/>
                </a:tc>
                <a:extLst>
                  <a:ext uri="{0D108BD9-81ED-4DB2-BD59-A6C34878D82A}">
                    <a16:rowId xmlns:a16="http://schemas.microsoft.com/office/drawing/2014/main" val="4097909396"/>
                  </a:ext>
                </a:extLst>
              </a:tr>
              <a:tr h="302079">
                <a:tc>
                  <a:txBody>
                    <a:bodyPr/>
                    <a:lstStyle/>
                    <a:p>
                      <a:pPr algn="ctr"/>
                      <a:r>
                        <a:rPr kumimoji="1" lang="ja-JP" altLang="en-US" sz="1050" b="1" dirty="0" smtClean="0">
                          <a:latin typeface="メイリオ" panose="020B0604030504040204" pitchFamily="50" charset="-128"/>
                          <a:ea typeface="メイリオ" panose="020B0604030504040204" pitchFamily="50" charset="-128"/>
                        </a:rPr>
                        <a:t>まとめ</a:t>
                      </a:r>
                      <a:endParaRPr kumimoji="1" lang="ja-JP" altLang="en-US" sz="1050" b="1" dirty="0">
                        <a:latin typeface="メイリオ" panose="020B0604030504040204" pitchFamily="50" charset="-128"/>
                        <a:ea typeface="メイリオ" panose="020B0604030504040204" pitchFamily="50" charset="-128"/>
                      </a:endParaRPr>
                    </a:p>
                  </a:txBody>
                  <a:tcPr marL="45720" marR="4572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1" kern="1200" dirty="0" smtClean="0">
                          <a:solidFill>
                            <a:schemeClr val="dk1"/>
                          </a:solidFill>
                          <a:effectLst/>
                          <a:latin typeface="メイリオ" panose="020B0604030504040204" pitchFamily="50" charset="-128"/>
                          <a:ea typeface="メイリオ" panose="020B0604030504040204" pitchFamily="50" charset="-128"/>
                          <a:cs typeface="+mn-cs"/>
                        </a:rPr>
                        <a:t>◆題材を通して変容した自身の学びを</a:t>
                      </a:r>
                      <a:r>
                        <a:rPr kumimoji="1" lang="ja-JP" altLang="en-US" sz="1050" b="1" kern="1200" dirty="0" smtClean="0">
                          <a:solidFill>
                            <a:schemeClr val="tx1"/>
                          </a:solidFill>
                          <a:effectLst/>
                          <a:latin typeface="メイリオ" panose="020B0604030504040204" pitchFamily="50" charset="-128"/>
                          <a:ea typeface="メイリオ" panose="020B0604030504040204" pitchFamily="50" charset="-128"/>
                          <a:cs typeface="+mn-cs"/>
                        </a:rPr>
                        <a:t>振り返る。</a:t>
                      </a:r>
                      <a:endParaRPr kumimoji="1" lang="ja-JP" altLang="ja-JP" sz="1050" b="1" kern="1200" dirty="0" smtClean="0">
                        <a:solidFill>
                          <a:schemeClr val="tx1"/>
                        </a:solidFill>
                        <a:effectLst/>
                        <a:latin typeface="メイリオ" panose="020B0604030504040204" pitchFamily="50" charset="-128"/>
                        <a:ea typeface="メイリオ" panose="020B0604030504040204" pitchFamily="50" charset="-128"/>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ja-JP" sz="1050" b="1" kern="1200" dirty="0" smtClean="0">
                        <a:solidFill>
                          <a:schemeClr val="dk1"/>
                        </a:solidFill>
                        <a:effectLst/>
                        <a:latin typeface="メイリオ" panose="020B0604030504040204" pitchFamily="50" charset="-128"/>
                        <a:ea typeface="メイリオ" panose="020B0604030504040204" pitchFamily="50" charset="-128"/>
                        <a:cs typeface="+mn-cs"/>
                      </a:endParaRPr>
                    </a:p>
                  </a:txBody>
                  <a:tcPr anchor="ctr"/>
                </a:tc>
                <a:extLst>
                  <a:ext uri="{0D108BD9-81ED-4DB2-BD59-A6C34878D82A}">
                    <a16:rowId xmlns:a16="http://schemas.microsoft.com/office/drawing/2014/main" val="1075999900"/>
                  </a:ext>
                </a:extLst>
              </a:tr>
            </a:tbl>
          </a:graphicData>
        </a:graphic>
      </p:graphicFrame>
    </p:spTree>
    <p:extLst>
      <p:ext uri="{BB962C8B-B14F-4D97-AF65-F5344CB8AC3E}">
        <p14:creationId xmlns:p14="http://schemas.microsoft.com/office/powerpoint/2010/main" val="154678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879" y="1321693"/>
            <a:ext cx="8673693" cy="5228504"/>
          </a:xfrm>
          <a:prstGeom prst="rect">
            <a:avLst/>
          </a:prstGeom>
        </p:spPr>
      </p:pic>
      <p:sp>
        <p:nvSpPr>
          <p:cNvPr id="3" name="角丸四角形吹き出し 2"/>
          <p:cNvSpPr/>
          <p:nvPr/>
        </p:nvSpPr>
        <p:spPr>
          <a:xfrm>
            <a:off x="218879" y="2468060"/>
            <a:ext cx="1966822" cy="845388"/>
          </a:xfrm>
          <a:prstGeom prst="wedgeRoundRectCallout">
            <a:avLst>
              <a:gd name="adj1" fmla="val 60380"/>
              <a:gd name="adj2" fmla="val -5790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rPr>
              <a:t>作品の製作過程で記録した写真やそのときの気付き等を①～④の順番で入力す</a:t>
            </a:r>
            <a:r>
              <a:rPr kumimoji="1" lang="ja-JP" altLang="en-US" sz="1100" dirty="0">
                <a:solidFill>
                  <a:schemeClr val="tx1"/>
                </a:solidFill>
              </a:rPr>
              <a:t>る</a:t>
            </a:r>
            <a:r>
              <a:rPr kumimoji="1" lang="ja-JP" altLang="en-US" sz="1100" dirty="0" smtClean="0">
                <a:solidFill>
                  <a:schemeClr val="tx1"/>
                </a:solidFill>
              </a:rPr>
              <a:t>。</a:t>
            </a:r>
            <a:endParaRPr kumimoji="1" lang="ja-JP" altLang="en-US" sz="1100" dirty="0">
              <a:solidFill>
                <a:schemeClr val="tx1"/>
              </a:solidFill>
            </a:endParaRPr>
          </a:p>
        </p:txBody>
      </p:sp>
      <p:sp>
        <p:nvSpPr>
          <p:cNvPr id="4" name="角丸四角形吹き出し 3"/>
          <p:cNvSpPr/>
          <p:nvPr/>
        </p:nvSpPr>
        <p:spPr>
          <a:xfrm>
            <a:off x="5486400" y="1883363"/>
            <a:ext cx="3572959" cy="1687974"/>
          </a:xfrm>
          <a:prstGeom prst="wedgeRoundRectCallout">
            <a:avLst>
              <a:gd name="adj1" fmla="val -111486"/>
              <a:gd name="adj2" fmla="val -399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320"/>
              </a:lnSpc>
            </a:pPr>
            <a:r>
              <a:rPr kumimoji="1" lang="en-US" altLang="ja-JP" sz="1100" dirty="0" smtClean="0">
                <a:solidFill>
                  <a:schemeClr val="tx1"/>
                </a:solidFill>
              </a:rPr>
              <a:t>【</a:t>
            </a:r>
            <a:r>
              <a:rPr kumimoji="1" lang="ja-JP" altLang="en-US" sz="1100" dirty="0" smtClean="0">
                <a:solidFill>
                  <a:schemeClr val="tx1"/>
                </a:solidFill>
              </a:rPr>
              <a:t>記録写真の挿入</a:t>
            </a:r>
            <a:r>
              <a:rPr kumimoji="1" lang="en-US" altLang="ja-JP" sz="1100" dirty="0" smtClean="0">
                <a:solidFill>
                  <a:schemeClr val="tx1"/>
                </a:solidFill>
              </a:rPr>
              <a:t>】</a:t>
            </a:r>
          </a:p>
          <a:p>
            <a:pPr>
              <a:lnSpc>
                <a:spcPts val="1320"/>
              </a:lnSpc>
            </a:pPr>
            <a:r>
              <a:rPr kumimoji="1" lang="ja-JP" altLang="en-US" sz="1100" dirty="0" smtClean="0">
                <a:solidFill>
                  <a:schemeClr val="tx1"/>
                </a:solidFill>
              </a:rPr>
              <a:t>使用するアプリによって方法が異なりますので、以下の方法から合うものを選択してください。</a:t>
            </a:r>
            <a:endParaRPr kumimoji="1" lang="en-US" altLang="ja-JP" sz="1100" dirty="0" smtClean="0">
              <a:solidFill>
                <a:schemeClr val="tx1"/>
              </a:solidFill>
            </a:endParaRPr>
          </a:p>
          <a:p>
            <a:pPr>
              <a:lnSpc>
                <a:spcPts val="1320"/>
              </a:lnSpc>
            </a:pPr>
            <a:r>
              <a:rPr kumimoji="1" lang="en-US" altLang="ja-JP" sz="1100" dirty="0" smtClean="0">
                <a:solidFill>
                  <a:schemeClr val="tx1"/>
                </a:solidFill>
              </a:rPr>
              <a:t>《</a:t>
            </a:r>
            <a:r>
              <a:rPr kumimoji="1" lang="ja-JP" altLang="en-US" sz="1100" dirty="0" smtClean="0">
                <a:solidFill>
                  <a:schemeClr val="tx1"/>
                </a:solidFill>
              </a:rPr>
              <a:t>方法</a:t>
            </a:r>
            <a:r>
              <a:rPr kumimoji="1" lang="en-US" altLang="ja-JP" sz="1100" dirty="0">
                <a:solidFill>
                  <a:schemeClr val="tx1"/>
                </a:solidFill>
              </a:rPr>
              <a:t>Ⅰ</a:t>
            </a:r>
            <a:r>
              <a:rPr kumimoji="1" lang="en-US" altLang="ja-JP" sz="1100" dirty="0" smtClean="0">
                <a:solidFill>
                  <a:schemeClr val="tx1"/>
                </a:solidFill>
              </a:rPr>
              <a:t>》</a:t>
            </a:r>
          </a:p>
          <a:p>
            <a:pPr>
              <a:lnSpc>
                <a:spcPts val="1320"/>
              </a:lnSpc>
            </a:pPr>
            <a:r>
              <a:rPr kumimoji="1" lang="ja-JP" altLang="en-US" sz="1100" dirty="0" smtClean="0">
                <a:solidFill>
                  <a:schemeClr val="tx1"/>
                </a:solidFill>
              </a:rPr>
              <a:t>ここをクリックするとピクチャフォルダが立ち上がるので、写真を選択して挿入する。</a:t>
            </a:r>
            <a:endParaRPr kumimoji="1" lang="en-US" altLang="ja-JP" sz="1100" dirty="0" smtClean="0">
              <a:solidFill>
                <a:schemeClr val="tx1"/>
              </a:solidFill>
            </a:endParaRPr>
          </a:p>
          <a:p>
            <a:pPr>
              <a:lnSpc>
                <a:spcPts val="1320"/>
              </a:lnSpc>
            </a:pPr>
            <a:r>
              <a:rPr kumimoji="1" lang="en-US" altLang="ja-JP" sz="1100" dirty="0" smtClean="0">
                <a:solidFill>
                  <a:schemeClr val="tx1"/>
                </a:solidFill>
              </a:rPr>
              <a:t>《</a:t>
            </a:r>
            <a:r>
              <a:rPr kumimoji="1" lang="ja-JP" altLang="en-US" sz="1100" dirty="0" smtClean="0">
                <a:solidFill>
                  <a:schemeClr val="tx1"/>
                </a:solidFill>
              </a:rPr>
              <a:t>方法</a:t>
            </a:r>
            <a:r>
              <a:rPr kumimoji="1" lang="en-US" altLang="ja-JP" sz="1100" dirty="0" smtClean="0">
                <a:solidFill>
                  <a:schemeClr val="tx1"/>
                </a:solidFill>
              </a:rPr>
              <a:t>Ⅱ》</a:t>
            </a:r>
          </a:p>
          <a:p>
            <a:pPr>
              <a:lnSpc>
                <a:spcPts val="1320"/>
              </a:lnSpc>
            </a:pPr>
            <a:r>
              <a:rPr kumimoji="1" lang="ja-JP" altLang="en-US" sz="1100" dirty="0" smtClean="0">
                <a:solidFill>
                  <a:schemeClr val="tx1"/>
                </a:solidFill>
              </a:rPr>
              <a:t>①「ここに写真をはろう！」の画像を選択、②画像の置換を押す、③フォルダを選択し写真を挿入する。</a:t>
            </a:r>
            <a:endParaRPr kumimoji="1" lang="ja-JP" altLang="en-US" sz="1100" dirty="0">
              <a:solidFill>
                <a:schemeClr val="tx1"/>
              </a:solidFill>
            </a:endParaRPr>
          </a:p>
        </p:txBody>
      </p:sp>
      <p:sp>
        <p:nvSpPr>
          <p:cNvPr id="5" name="角丸四角形吹き出し 4"/>
          <p:cNvSpPr/>
          <p:nvPr/>
        </p:nvSpPr>
        <p:spPr>
          <a:xfrm>
            <a:off x="6932172" y="3692106"/>
            <a:ext cx="1966822" cy="845388"/>
          </a:xfrm>
          <a:prstGeom prst="wedgeRoundRectCallout">
            <a:avLst>
              <a:gd name="adj1" fmla="val -138496"/>
              <a:gd name="adj2" fmla="val -4492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100" dirty="0" smtClean="0">
                <a:solidFill>
                  <a:schemeClr val="tx1"/>
                </a:solidFill>
              </a:rPr>
              <a:t>【</a:t>
            </a:r>
            <a:r>
              <a:rPr kumimoji="1" lang="ja-JP" altLang="en-US" sz="1100" dirty="0" smtClean="0">
                <a:solidFill>
                  <a:schemeClr val="tx1"/>
                </a:solidFill>
              </a:rPr>
              <a:t>コメントの挿入</a:t>
            </a:r>
            <a:r>
              <a:rPr kumimoji="1" lang="en-US" altLang="ja-JP" sz="1100" dirty="0" smtClean="0">
                <a:solidFill>
                  <a:schemeClr val="tx1"/>
                </a:solidFill>
              </a:rPr>
              <a:t>】</a:t>
            </a:r>
          </a:p>
          <a:p>
            <a:r>
              <a:rPr kumimoji="1" lang="ja-JP" altLang="en-US" sz="1100" dirty="0" smtClean="0">
                <a:solidFill>
                  <a:schemeClr val="tx1"/>
                </a:solidFill>
              </a:rPr>
              <a:t>活動中に感じたことや考えたこと、気付いたことを入力する。</a:t>
            </a:r>
            <a:endParaRPr kumimoji="1" lang="ja-JP" altLang="en-US" sz="1100" dirty="0">
              <a:solidFill>
                <a:schemeClr val="tx1"/>
              </a:solidFill>
            </a:endParaRPr>
          </a:p>
        </p:txBody>
      </p:sp>
      <p:sp>
        <p:nvSpPr>
          <p:cNvPr id="6" name="角丸四角形吹き出し 5"/>
          <p:cNvSpPr/>
          <p:nvPr/>
        </p:nvSpPr>
        <p:spPr>
          <a:xfrm>
            <a:off x="1130062" y="937628"/>
            <a:ext cx="1411858" cy="368061"/>
          </a:xfrm>
          <a:prstGeom prst="wedgeRoundRectCallout">
            <a:avLst>
              <a:gd name="adj1" fmla="val 48977"/>
              <a:gd name="adj2" fmla="val 7372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rPr>
              <a:t>題材名を入力する。</a:t>
            </a:r>
            <a:endParaRPr kumimoji="1" lang="ja-JP" altLang="en-US" sz="1100" dirty="0">
              <a:solidFill>
                <a:schemeClr val="tx1"/>
              </a:solidFill>
            </a:endParaRPr>
          </a:p>
        </p:txBody>
      </p:sp>
      <p:sp>
        <p:nvSpPr>
          <p:cNvPr id="7" name="角丸四角形吹き出し 6"/>
          <p:cNvSpPr/>
          <p:nvPr/>
        </p:nvSpPr>
        <p:spPr>
          <a:xfrm>
            <a:off x="2330671" y="5850379"/>
            <a:ext cx="1640454" cy="368061"/>
          </a:xfrm>
          <a:prstGeom prst="wedgeRoundRectCallout">
            <a:avLst>
              <a:gd name="adj1" fmla="val 12770"/>
              <a:gd name="adj2" fmla="val -10972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rPr>
              <a:t>作品の題名を入力する。</a:t>
            </a:r>
            <a:endParaRPr kumimoji="1" lang="ja-JP" altLang="en-US" sz="1100" dirty="0">
              <a:solidFill>
                <a:schemeClr val="tx1"/>
              </a:solidFill>
            </a:endParaRPr>
          </a:p>
        </p:txBody>
      </p:sp>
      <p:sp>
        <p:nvSpPr>
          <p:cNvPr id="8" name="角丸四角形吹き出し 7"/>
          <p:cNvSpPr/>
          <p:nvPr/>
        </p:nvSpPr>
        <p:spPr>
          <a:xfrm>
            <a:off x="4218503" y="6279343"/>
            <a:ext cx="1945254" cy="368061"/>
          </a:xfrm>
          <a:prstGeom prst="wedgeRoundRectCallout">
            <a:avLst>
              <a:gd name="adj1" fmla="val 8776"/>
              <a:gd name="adj2" fmla="val -11319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rPr>
              <a:t>完成作品の写真を挿入する。</a:t>
            </a:r>
            <a:endParaRPr kumimoji="1" lang="ja-JP" altLang="en-US" sz="1100" dirty="0">
              <a:solidFill>
                <a:schemeClr val="tx1"/>
              </a:solidFill>
            </a:endParaRPr>
          </a:p>
        </p:txBody>
      </p:sp>
      <p:sp>
        <p:nvSpPr>
          <p:cNvPr id="9" name="角丸四角形吹き出し 8"/>
          <p:cNvSpPr/>
          <p:nvPr/>
        </p:nvSpPr>
        <p:spPr>
          <a:xfrm>
            <a:off x="7165677" y="5374481"/>
            <a:ext cx="1708030" cy="802033"/>
          </a:xfrm>
          <a:prstGeom prst="wedgeRoundRectCallout">
            <a:avLst>
              <a:gd name="adj1" fmla="val -61155"/>
              <a:gd name="adj2" fmla="val -5802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100" dirty="0" smtClean="0">
                <a:solidFill>
                  <a:schemeClr val="tx1"/>
                </a:solidFill>
              </a:rPr>
              <a:t>【</a:t>
            </a:r>
            <a:r>
              <a:rPr kumimoji="1" lang="ja-JP" altLang="en-US" sz="1100" dirty="0" smtClean="0">
                <a:solidFill>
                  <a:schemeClr val="tx1"/>
                </a:solidFill>
              </a:rPr>
              <a:t>完成作品について</a:t>
            </a:r>
            <a:r>
              <a:rPr kumimoji="1" lang="en-US" altLang="ja-JP" sz="1100" dirty="0" smtClean="0">
                <a:solidFill>
                  <a:schemeClr val="tx1"/>
                </a:solidFill>
              </a:rPr>
              <a:t>】</a:t>
            </a:r>
          </a:p>
          <a:p>
            <a:r>
              <a:rPr kumimoji="1" lang="ja-JP" altLang="en-US" sz="1100" dirty="0" smtClean="0">
                <a:solidFill>
                  <a:schemeClr val="tx1"/>
                </a:solidFill>
              </a:rPr>
              <a:t>作品について表した意図や工夫したことを総括的に入力する。</a:t>
            </a:r>
            <a:endParaRPr kumimoji="1" lang="ja-JP" altLang="en-US" sz="1100" dirty="0">
              <a:solidFill>
                <a:schemeClr val="tx1"/>
              </a:solidFill>
            </a:endParaRPr>
          </a:p>
        </p:txBody>
      </p:sp>
      <p:sp>
        <p:nvSpPr>
          <p:cNvPr id="10" name="角丸四角形吹き出し 9"/>
          <p:cNvSpPr/>
          <p:nvPr/>
        </p:nvSpPr>
        <p:spPr>
          <a:xfrm>
            <a:off x="6384987" y="904670"/>
            <a:ext cx="2146538" cy="368061"/>
          </a:xfrm>
          <a:prstGeom prst="wedgeRoundRectCallout">
            <a:avLst>
              <a:gd name="adj1" fmla="val 3380"/>
              <a:gd name="adj2" fmla="val 10888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rPr>
              <a:t>学年、組、</a:t>
            </a:r>
            <a:r>
              <a:rPr kumimoji="1" lang="ja-JP" altLang="en-US" sz="1100" dirty="0">
                <a:solidFill>
                  <a:schemeClr val="tx1"/>
                </a:solidFill>
              </a:rPr>
              <a:t>名前</a:t>
            </a:r>
            <a:r>
              <a:rPr kumimoji="1" lang="ja-JP" altLang="en-US" sz="1100" dirty="0" smtClean="0">
                <a:solidFill>
                  <a:schemeClr val="tx1"/>
                </a:solidFill>
              </a:rPr>
              <a:t>を入力する。</a:t>
            </a:r>
            <a:endParaRPr kumimoji="1" lang="ja-JP" altLang="en-US" sz="1100" dirty="0">
              <a:solidFill>
                <a:schemeClr val="tx1"/>
              </a:solidFill>
            </a:endParaRPr>
          </a:p>
        </p:txBody>
      </p:sp>
      <p:sp>
        <p:nvSpPr>
          <p:cNvPr id="11" name="角丸四角形吹き出し 10"/>
          <p:cNvSpPr/>
          <p:nvPr/>
        </p:nvSpPr>
        <p:spPr>
          <a:xfrm>
            <a:off x="424133" y="4422700"/>
            <a:ext cx="1411858" cy="1753814"/>
          </a:xfrm>
          <a:prstGeom prst="wedgeRoundRectCallout">
            <a:avLst>
              <a:gd name="adj1" fmla="val -3085"/>
              <a:gd name="adj2" fmla="val -6604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rPr>
              <a:t>鑑賞の活動で友達の作品や活動中の様子を把握し、よいと感じたところに自分の名前が書かれた「いい</a:t>
            </a:r>
            <a:r>
              <a:rPr kumimoji="1" lang="ja-JP" altLang="en-US" sz="1100" dirty="0" err="1" smtClean="0">
                <a:solidFill>
                  <a:schemeClr val="tx1"/>
                </a:solidFill>
              </a:rPr>
              <a:t>ね</a:t>
            </a:r>
            <a:r>
              <a:rPr kumimoji="1" lang="ja-JP" altLang="en-US" sz="1100" dirty="0" smtClean="0">
                <a:solidFill>
                  <a:schemeClr val="tx1"/>
                </a:solidFill>
              </a:rPr>
              <a:t>マーク」を挿入する。</a:t>
            </a:r>
            <a:endParaRPr kumimoji="1" lang="ja-JP" altLang="en-US" sz="1100" dirty="0">
              <a:solidFill>
                <a:schemeClr val="tx1"/>
              </a:solidFill>
            </a:endParaRPr>
          </a:p>
        </p:txBody>
      </p:sp>
      <p:sp>
        <p:nvSpPr>
          <p:cNvPr id="12" name="楕円 11"/>
          <p:cNvSpPr/>
          <p:nvPr/>
        </p:nvSpPr>
        <p:spPr>
          <a:xfrm>
            <a:off x="431622" y="3605228"/>
            <a:ext cx="621100" cy="543464"/>
          </a:xfrm>
          <a:prstGeom prst="ellipse">
            <a:avLst/>
          </a:prstGeom>
          <a:no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rot="640149">
            <a:off x="1167288" y="4079415"/>
            <a:ext cx="2749263" cy="232786"/>
          </a:xfrm>
          <a:prstGeom prst="rightArrow">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p:nvSpPr>
        <p:spPr>
          <a:xfrm>
            <a:off x="4031117" y="4231919"/>
            <a:ext cx="621100" cy="543464"/>
          </a:xfrm>
          <a:prstGeom prst="ellipse">
            <a:avLst/>
          </a:prstGeom>
          <a:noFill/>
          <a:ln w="57150">
            <a:solidFill>
              <a:srgbClr val="FF7C8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311988" y="249397"/>
            <a:ext cx="6620184" cy="461665"/>
          </a:xfrm>
          <a:prstGeom prst="rect">
            <a:avLst/>
          </a:prstGeom>
          <a:solidFill>
            <a:srgbClr val="FFFF99"/>
          </a:solidFill>
        </p:spPr>
        <p:txBody>
          <a:bodyPr wrap="square" rtlCol="0">
            <a:spAutoFit/>
          </a:bodyPr>
          <a:lstStyle/>
          <a:p>
            <a:r>
              <a:rPr kumimoji="1" lang="ja-JP" altLang="en-US" sz="2400" dirty="0" smtClean="0">
                <a:latin typeface="HGP創英角ｺﾞｼｯｸUB" panose="020B0900000000000000" pitchFamily="50" charset="-128"/>
                <a:ea typeface="HGP創英角ｺﾞｼｯｸUB" panose="020B0900000000000000" pitchFamily="50" charset="-128"/>
              </a:rPr>
              <a:t>デジタルワークシート使用方法について（教員向け）</a:t>
            </a:r>
            <a:endParaRPr kumimoji="1" lang="ja-JP" altLang="en-US" sz="2400" dirty="0">
              <a:latin typeface="HGP創英角ｺﾞｼｯｸUB" panose="020B0900000000000000" pitchFamily="50" charset="-128"/>
              <a:ea typeface="HGP創英角ｺﾞｼｯｸUB" panose="020B0900000000000000" pitchFamily="50" charset="-128"/>
            </a:endParaRPr>
          </a:p>
        </p:txBody>
      </p:sp>
    </p:spTree>
    <p:extLst>
      <p:ext uri="{BB962C8B-B14F-4D97-AF65-F5344CB8AC3E}">
        <p14:creationId xmlns:p14="http://schemas.microsoft.com/office/powerpoint/2010/main" val="2287916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879" y="1321693"/>
            <a:ext cx="8673693" cy="5228504"/>
          </a:xfrm>
          <a:prstGeom prst="rect">
            <a:avLst/>
          </a:prstGeom>
        </p:spPr>
      </p:pic>
      <p:sp>
        <p:nvSpPr>
          <p:cNvPr id="12" name="楕円 11"/>
          <p:cNvSpPr/>
          <p:nvPr/>
        </p:nvSpPr>
        <p:spPr>
          <a:xfrm>
            <a:off x="431622" y="3605228"/>
            <a:ext cx="621100" cy="543464"/>
          </a:xfrm>
          <a:prstGeom prst="ellipse">
            <a:avLst/>
          </a:prstGeom>
          <a:noFill/>
          <a:ln w="5715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右矢印 12"/>
          <p:cNvSpPr/>
          <p:nvPr/>
        </p:nvSpPr>
        <p:spPr>
          <a:xfrm rot="640149">
            <a:off x="1167288" y="4079415"/>
            <a:ext cx="2749263" cy="232786"/>
          </a:xfrm>
          <a:prstGeom prst="rightArrow">
            <a:avLst/>
          </a:prstGeom>
          <a:solidFill>
            <a:srgbClr val="FF7C80"/>
          </a:solidFill>
          <a:ln>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p:nvSpPr>
        <p:spPr>
          <a:xfrm>
            <a:off x="4031117" y="4231919"/>
            <a:ext cx="621100" cy="543464"/>
          </a:xfrm>
          <a:prstGeom prst="ellipse">
            <a:avLst/>
          </a:prstGeom>
          <a:noFill/>
          <a:ln w="57150">
            <a:solidFill>
              <a:srgbClr val="FF7C8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311988" y="249397"/>
            <a:ext cx="6620184" cy="461665"/>
          </a:xfrm>
          <a:prstGeom prst="rect">
            <a:avLst/>
          </a:prstGeom>
          <a:solidFill>
            <a:srgbClr val="FFFF99"/>
          </a:solidFill>
        </p:spPr>
        <p:txBody>
          <a:bodyPr wrap="square" rtlCol="0">
            <a:spAutoFit/>
          </a:bodyPr>
          <a:lstStyle/>
          <a:p>
            <a:r>
              <a:rPr kumimoji="1" lang="ja-JP" altLang="en-US" sz="2400" dirty="0" smtClean="0">
                <a:latin typeface="HGP創英角ｺﾞｼｯｸUB" panose="020B0900000000000000" pitchFamily="50" charset="-128"/>
                <a:ea typeface="HGP創英角ｺﾞｼｯｸUB" panose="020B0900000000000000" pitchFamily="50" charset="-128"/>
              </a:rPr>
              <a:t>デジタルワークシート使用方法について</a:t>
            </a:r>
            <a:r>
              <a:rPr kumimoji="1" lang="ja-JP" altLang="en-US" sz="2400" dirty="0">
                <a:latin typeface="HGP創英角ｺﾞｼｯｸUB" panose="020B0900000000000000" pitchFamily="50" charset="-128"/>
                <a:ea typeface="HGP創英角ｺﾞｼｯｸUB" panose="020B0900000000000000" pitchFamily="50" charset="-128"/>
              </a:rPr>
              <a:t>（</a:t>
            </a:r>
            <a:r>
              <a:rPr kumimoji="1" lang="ja-JP" altLang="en-US" sz="2400" dirty="0" smtClean="0">
                <a:latin typeface="HGP創英角ｺﾞｼｯｸUB" panose="020B0900000000000000" pitchFamily="50" charset="-128"/>
                <a:ea typeface="HGP創英角ｺﾞｼｯｸUB" panose="020B0900000000000000" pitchFamily="50" charset="-128"/>
              </a:rPr>
              <a:t>児童向け</a:t>
            </a:r>
            <a:r>
              <a:rPr kumimoji="1" lang="ja-JP" altLang="en-US" sz="2400" dirty="0">
                <a:latin typeface="HGP創英角ｺﾞｼｯｸUB" panose="020B0900000000000000" pitchFamily="50" charset="-128"/>
                <a:ea typeface="HGP創英角ｺﾞｼｯｸUB" panose="020B0900000000000000" pitchFamily="50" charset="-128"/>
              </a:rPr>
              <a:t>）</a:t>
            </a:r>
          </a:p>
        </p:txBody>
      </p:sp>
      <p:pic>
        <p:nvPicPr>
          <p:cNvPr id="26" name="図 25"/>
          <p:cNvPicPr>
            <a:picLocks noChangeAspect="1"/>
          </p:cNvPicPr>
          <p:nvPr/>
        </p:nvPicPr>
        <p:blipFill>
          <a:blip r:embed="rId3"/>
          <a:stretch>
            <a:fillRect/>
          </a:stretch>
        </p:blipFill>
        <p:spPr>
          <a:xfrm>
            <a:off x="655908" y="868414"/>
            <a:ext cx="2667231" cy="670618"/>
          </a:xfrm>
          <a:prstGeom prst="rect">
            <a:avLst/>
          </a:prstGeom>
        </p:spPr>
      </p:pic>
      <p:pic>
        <p:nvPicPr>
          <p:cNvPr id="28" name="図 27"/>
          <p:cNvPicPr>
            <a:picLocks noChangeAspect="1"/>
          </p:cNvPicPr>
          <p:nvPr/>
        </p:nvPicPr>
        <p:blipFill>
          <a:blip r:embed="rId4"/>
          <a:stretch>
            <a:fillRect/>
          </a:stretch>
        </p:blipFill>
        <p:spPr>
          <a:xfrm>
            <a:off x="6166705" y="848083"/>
            <a:ext cx="2400508" cy="632515"/>
          </a:xfrm>
          <a:prstGeom prst="rect">
            <a:avLst/>
          </a:prstGeom>
        </p:spPr>
      </p:pic>
      <p:pic>
        <p:nvPicPr>
          <p:cNvPr id="30" name="図 29"/>
          <p:cNvPicPr>
            <a:picLocks noChangeAspect="1"/>
          </p:cNvPicPr>
          <p:nvPr/>
        </p:nvPicPr>
        <p:blipFill>
          <a:blip r:embed="rId5"/>
          <a:stretch>
            <a:fillRect/>
          </a:stretch>
        </p:blipFill>
        <p:spPr>
          <a:xfrm>
            <a:off x="129283" y="4195808"/>
            <a:ext cx="2080440" cy="1851820"/>
          </a:xfrm>
          <a:prstGeom prst="rect">
            <a:avLst/>
          </a:prstGeom>
        </p:spPr>
      </p:pic>
      <p:pic>
        <p:nvPicPr>
          <p:cNvPr id="32" name="図 31"/>
          <p:cNvPicPr>
            <a:picLocks noChangeAspect="1"/>
          </p:cNvPicPr>
          <p:nvPr/>
        </p:nvPicPr>
        <p:blipFill>
          <a:blip r:embed="rId6"/>
          <a:stretch>
            <a:fillRect/>
          </a:stretch>
        </p:blipFill>
        <p:spPr>
          <a:xfrm>
            <a:off x="2299319" y="5590388"/>
            <a:ext cx="1928027" cy="914479"/>
          </a:xfrm>
          <a:prstGeom prst="rect">
            <a:avLst/>
          </a:prstGeom>
        </p:spPr>
      </p:pic>
      <p:pic>
        <p:nvPicPr>
          <p:cNvPr id="34" name="図 33"/>
          <p:cNvPicPr>
            <a:picLocks noChangeAspect="1"/>
          </p:cNvPicPr>
          <p:nvPr/>
        </p:nvPicPr>
        <p:blipFill>
          <a:blip r:embed="rId7"/>
          <a:stretch>
            <a:fillRect/>
          </a:stretch>
        </p:blipFill>
        <p:spPr>
          <a:xfrm>
            <a:off x="4296795" y="6047627"/>
            <a:ext cx="2118544" cy="746825"/>
          </a:xfrm>
          <a:prstGeom prst="rect">
            <a:avLst/>
          </a:prstGeom>
        </p:spPr>
      </p:pic>
      <p:pic>
        <p:nvPicPr>
          <p:cNvPr id="4" name="図 3"/>
          <p:cNvPicPr>
            <a:picLocks noChangeAspect="1"/>
          </p:cNvPicPr>
          <p:nvPr/>
        </p:nvPicPr>
        <p:blipFill>
          <a:blip r:embed="rId8"/>
          <a:stretch>
            <a:fillRect/>
          </a:stretch>
        </p:blipFill>
        <p:spPr>
          <a:xfrm>
            <a:off x="6484788" y="5234089"/>
            <a:ext cx="2514818" cy="1371719"/>
          </a:xfrm>
          <a:prstGeom prst="rect">
            <a:avLst/>
          </a:prstGeom>
        </p:spPr>
      </p:pic>
      <p:pic>
        <p:nvPicPr>
          <p:cNvPr id="6" name="図 5"/>
          <p:cNvPicPr>
            <a:picLocks noChangeAspect="1"/>
          </p:cNvPicPr>
          <p:nvPr/>
        </p:nvPicPr>
        <p:blipFill>
          <a:blip r:embed="rId9"/>
          <a:stretch>
            <a:fillRect/>
          </a:stretch>
        </p:blipFill>
        <p:spPr>
          <a:xfrm>
            <a:off x="4411796" y="3551137"/>
            <a:ext cx="4534293" cy="1013548"/>
          </a:xfrm>
          <a:prstGeom prst="rect">
            <a:avLst/>
          </a:prstGeom>
        </p:spPr>
      </p:pic>
      <p:pic>
        <p:nvPicPr>
          <p:cNvPr id="10" name="図 9"/>
          <p:cNvPicPr>
            <a:picLocks noChangeAspect="1"/>
          </p:cNvPicPr>
          <p:nvPr/>
        </p:nvPicPr>
        <p:blipFill>
          <a:blip r:embed="rId10"/>
          <a:stretch>
            <a:fillRect/>
          </a:stretch>
        </p:blipFill>
        <p:spPr>
          <a:xfrm>
            <a:off x="3622080" y="2118453"/>
            <a:ext cx="4915326" cy="1432684"/>
          </a:xfrm>
          <a:prstGeom prst="rect">
            <a:avLst/>
          </a:prstGeom>
        </p:spPr>
      </p:pic>
    </p:spTree>
    <p:extLst>
      <p:ext uri="{BB962C8B-B14F-4D97-AF65-F5344CB8AC3E}">
        <p14:creationId xmlns:p14="http://schemas.microsoft.com/office/powerpoint/2010/main" val="1460363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idx="4"/>
          </p:nvPr>
        </p:nvSpPr>
        <p:spPr/>
        <p:txBody>
          <a:bodyPr/>
          <a:lstStyle/>
          <a:p>
            <a:pPr marL="0" indent="0">
              <a:buNone/>
            </a:pPr>
            <a:endParaRPr kumimoji="1" lang="ja-JP" altLang="en-US" dirty="0"/>
          </a:p>
        </p:txBody>
      </p:sp>
      <p:sp>
        <p:nvSpPr>
          <p:cNvPr id="3" name="テキスト プレースホルダー 2"/>
          <p:cNvSpPr>
            <a:spLocks noGrp="1"/>
          </p:cNvSpPr>
          <p:nvPr>
            <p:ph type="body" idx="14"/>
          </p:nvPr>
        </p:nvSpPr>
        <p:spPr/>
        <p:txBody>
          <a:bodyPr/>
          <a:lstStyle/>
          <a:p>
            <a:pPr marL="0" indent="0">
              <a:buNone/>
            </a:pPr>
            <a:endParaRPr kumimoji="1" lang="ja-JP" altLang="en-US" dirty="0"/>
          </a:p>
        </p:txBody>
      </p:sp>
      <p:sp>
        <p:nvSpPr>
          <p:cNvPr id="4" name="テキスト プレースホルダー 3"/>
          <p:cNvSpPr>
            <a:spLocks noGrp="1"/>
          </p:cNvSpPr>
          <p:nvPr>
            <p:ph type="body" idx="17"/>
          </p:nvPr>
        </p:nvSpPr>
        <p:spPr/>
        <p:txBody>
          <a:bodyPr/>
          <a:lstStyle/>
          <a:p>
            <a:pPr marL="0" indent="0">
              <a:buNone/>
            </a:pPr>
            <a:endParaRPr kumimoji="1" lang="ja-JP" altLang="en-US" dirty="0"/>
          </a:p>
        </p:txBody>
      </p:sp>
      <p:sp>
        <p:nvSpPr>
          <p:cNvPr id="5" name="テキスト プレースホルダー 4"/>
          <p:cNvSpPr>
            <a:spLocks noGrp="1"/>
          </p:cNvSpPr>
          <p:nvPr>
            <p:ph type="body" idx="19"/>
          </p:nvPr>
        </p:nvSpPr>
        <p:spPr/>
        <p:txBody>
          <a:bodyPr/>
          <a:lstStyle/>
          <a:p>
            <a:pPr marL="0" indent="0">
              <a:buNone/>
            </a:pPr>
            <a:endParaRPr kumimoji="1" lang="ja-JP" altLang="en-US" dirty="0"/>
          </a:p>
        </p:txBody>
      </p:sp>
      <p:sp>
        <p:nvSpPr>
          <p:cNvPr id="6" name="テキスト プレースホルダー 5"/>
          <p:cNvSpPr>
            <a:spLocks noGrp="1"/>
          </p:cNvSpPr>
          <p:nvPr>
            <p:ph type="body" idx="21"/>
          </p:nvPr>
        </p:nvSpPr>
        <p:spPr/>
        <p:txBody>
          <a:bodyPr/>
          <a:lstStyle/>
          <a:p>
            <a:pPr marL="0" indent="0">
              <a:buNone/>
            </a:pPr>
            <a:endParaRPr kumimoji="1" lang="ja-JP" altLang="en-US" dirty="0"/>
          </a:p>
        </p:txBody>
      </p:sp>
      <p:sp>
        <p:nvSpPr>
          <p:cNvPr id="7" name="テキスト プレースホルダー 6"/>
          <p:cNvSpPr>
            <a:spLocks noGrp="1"/>
          </p:cNvSpPr>
          <p:nvPr>
            <p:ph type="body" sz="quarter" idx="23"/>
          </p:nvPr>
        </p:nvSpPr>
        <p:spPr/>
        <p:txBody>
          <a:bodyPr/>
          <a:lstStyle/>
          <a:p>
            <a:endParaRPr kumimoji="1" lang="ja-JP" altLang="en-US" dirty="0"/>
          </a:p>
        </p:txBody>
      </p:sp>
      <p:sp>
        <p:nvSpPr>
          <p:cNvPr id="8" name="テキスト プレースホルダー 7"/>
          <p:cNvSpPr>
            <a:spLocks noGrp="1"/>
          </p:cNvSpPr>
          <p:nvPr>
            <p:ph type="body" sz="quarter" idx="24"/>
          </p:nvPr>
        </p:nvSpPr>
        <p:spPr/>
        <p:txBody>
          <a:bodyPr/>
          <a:lstStyle/>
          <a:p>
            <a:endParaRPr kumimoji="1" lang="ja-JP" altLang="en-US" dirty="0"/>
          </a:p>
        </p:txBody>
      </p:sp>
      <p:sp>
        <p:nvSpPr>
          <p:cNvPr id="9" name="テキスト プレースホルダー 8"/>
          <p:cNvSpPr>
            <a:spLocks noGrp="1"/>
          </p:cNvSpPr>
          <p:nvPr>
            <p:ph type="body" sz="quarter" idx="25"/>
          </p:nvPr>
        </p:nvSpPr>
        <p:spPr/>
        <p:txBody>
          <a:bodyPr/>
          <a:lstStyle/>
          <a:p>
            <a:endParaRPr kumimoji="1" lang="ja-JP" altLang="en-US" dirty="0"/>
          </a:p>
        </p:txBody>
      </p:sp>
      <p:sp>
        <p:nvSpPr>
          <p:cNvPr id="10" name="テキスト プレースホルダー 9"/>
          <p:cNvSpPr>
            <a:spLocks noGrp="1"/>
          </p:cNvSpPr>
          <p:nvPr>
            <p:ph type="body" sz="quarter" idx="26"/>
          </p:nvPr>
        </p:nvSpPr>
        <p:spPr/>
        <p:txBody>
          <a:bodyPr/>
          <a:lstStyle/>
          <a:p>
            <a:endParaRPr kumimoji="1" lang="ja-JP" altLang="en-US" dirty="0"/>
          </a:p>
        </p:txBody>
      </p:sp>
      <p:sp>
        <p:nvSpPr>
          <p:cNvPr id="11" name="テキスト プレースホルダー 10"/>
          <p:cNvSpPr>
            <a:spLocks noGrp="1"/>
          </p:cNvSpPr>
          <p:nvPr>
            <p:ph type="body" sz="quarter" idx="27"/>
          </p:nvPr>
        </p:nvSpPr>
        <p:spPr/>
        <p:txBody>
          <a:bodyPr/>
          <a:lstStyle/>
          <a:p>
            <a:endParaRPr kumimoji="1" lang="ja-JP" altLang="en-US" dirty="0"/>
          </a:p>
        </p:txBody>
      </p:sp>
      <p:sp>
        <p:nvSpPr>
          <p:cNvPr id="12" name="図プレースホルダー 11"/>
          <p:cNvSpPr>
            <a:spLocks noGrp="1"/>
          </p:cNvSpPr>
          <p:nvPr>
            <p:ph type="pic" sz="quarter" idx="15"/>
          </p:nvPr>
        </p:nvSpPr>
        <p:spPr/>
      </p:sp>
      <p:sp>
        <p:nvSpPr>
          <p:cNvPr id="13" name="図プレースホルダー 12"/>
          <p:cNvSpPr>
            <a:spLocks noGrp="1"/>
          </p:cNvSpPr>
          <p:nvPr>
            <p:ph type="pic" sz="quarter" idx="16"/>
          </p:nvPr>
        </p:nvSpPr>
        <p:spPr/>
      </p:sp>
      <p:sp>
        <p:nvSpPr>
          <p:cNvPr id="14" name="図プレースホルダー 13"/>
          <p:cNvSpPr>
            <a:spLocks noGrp="1"/>
          </p:cNvSpPr>
          <p:nvPr>
            <p:ph type="pic" sz="quarter" idx="18"/>
          </p:nvPr>
        </p:nvSpPr>
        <p:spPr/>
      </p:sp>
      <p:sp>
        <p:nvSpPr>
          <p:cNvPr id="15" name="図プレースホルダー 14"/>
          <p:cNvSpPr>
            <a:spLocks noGrp="1"/>
          </p:cNvSpPr>
          <p:nvPr>
            <p:ph type="pic" sz="quarter" idx="20"/>
          </p:nvPr>
        </p:nvSpPr>
        <p:spPr/>
      </p:sp>
      <p:sp>
        <p:nvSpPr>
          <p:cNvPr id="16" name="図プレースホルダー 15"/>
          <p:cNvSpPr>
            <a:spLocks noGrp="1"/>
          </p:cNvSpPr>
          <p:nvPr>
            <p:ph type="pic" sz="quarter" idx="22"/>
          </p:nvPr>
        </p:nvSpPr>
        <p:spPr/>
      </p:sp>
      <p:sp>
        <p:nvSpPr>
          <p:cNvPr id="17" name="officeArt object" descr="いいね"/>
          <p:cNvSpPr/>
          <p:nvPr/>
        </p:nvSpPr>
        <p:spPr>
          <a:xfrm>
            <a:off x="-1939290" y="15133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A</a:t>
            </a:r>
            <a:endParaRPr lang="ja-JP" sz="900" dirty="0">
              <a:effectLst/>
              <a:latin typeface="MS Reference Sans Serif" panose="020B0604030504040204" pitchFamily="34" charset="0"/>
              <a:ea typeface="ＭＳ 明朝" panose="02020609040205080304" pitchFamily="17" charset="-128"/>
            </a:endParaRPr>
          </a:p>
        </p:txBody>
      </p:sp>
      <p:sp>
        <p:nvSpPr>
          <p:cNvPr id="48" name="officeArt object" descr="いいね"/>
          <p:cNvSpPr/>
          <p:nvPr/>
        </p:nvSpPr>
        <p:spPr>
          <a:xfrm>
            <a:off x="-1939290" y="584263"/>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B</a:t>
            </a:r>
            <a:endParaRPr lang="ja-JP" sz="900" dirty="0">
              <a:effectLst/>
              <a:latin typeface="MS Reference Sans Serif" panose="020B0604030504040204" pitchFamily="34" charset="0"/>
              <a:ea typeface="ＭＳ 明朝" panose="02020609040205080304" pitchFamily="17" charset="-128"/>
            </a:endParaRPr>
          </a:p>
        </p:txBody>
      </p:sp>
      <p:sp>
        <p:nvSpPr>
          <p:cNvPr id="50" name="officeArt object" descr="いいね"/>
          <p:cNvSpPr/>
          <p:nvPr/>
        </p:nvSpPr>
        <p:spPr>
          <a:xfrm>
            <a:off x="-1939290" y="1017190"/>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C</a:t>
            </a:r>
            <a:endParaRPr lang="ja-JP" sz="900" dirty="0">
              <a:effectLst/>
              <a:latin typeface="MS Reference Sans Serif" panose="020B0604030504040204" pitchFamily="34" charset="0"/>
              <a:ea typeface="ＭＳ 明朝" panose="02020609040205080304" pitchFamily="17" charset="-128"/>
            </a:endParaRPr>
          </a:p>
        </p:txBody>
      </p:sp>
      <p:sp>
        <p:nvSpPr>
          <p:cNvPr id="51" name="officeArt object" descr="いいね"/>
          <p:cNvSpPr/>
          <p:nvPr/>
        </p:nvSpPr>
        <p:spPr>
          <a:xfrm>
            <a:off x="-1939290" y="1450117"/>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D</a:t>
            </a:r>
            <a:endParaRPr lang="ja-JP" sz="900" dirty="0">
              <a:effectLst/>
              <a:latin typeface="MS Reference Sans Serif" panose="020B0604030504040204" pitchFamily="34" charset="0"/>
              <a:ea typeface="ＭＳ 明朝" panose="02020609040205080304" pitchFamily="17" charset="-128"/>
            </a:endParaRPr>
          </a:p>
        </p:txBody>
      </p:sp>
      <p:sp>
        <p:nvSpPr>
          <p:cNvPr id="52" name="officeArt object" descr="いいね"/>
          <p:cNvSpPr/>
          <p:nvPr/>
        </p:nvSpPr>
        <p:spPr>
          <a:xfrm>
            <a:off x="-1939290" y="1883044"/>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E</a:t>
            </a:r>
            <a:endParaRPr lang="ja-JP" sz="900" dirty="0">
              <a:effectLst/>
              <a:latin typeface="MS Reference Sans Serif" panose="020B0604030504040204" pitchFamily="34" charset="0"/>
              <a:ea typeface="ＭＳ 明朝" panose="02020609040205080304" pitchFamily="17" charset="-128"/>
            </a:endParaRPr>
          </a:p>
        </p:txBody>
      </p:sp>
      <p:sp>
        <p:nvSpPr>
          <p:cNvPr id="53" name="officeArt object" descr="いいね"/>
          <p:cNvSpPr/>
          <p:nvPr/>
        </p:nvSpPr>
        <p:spPr>
          <a:xfrm>
            <a:off x="-1939290" y="231597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F</a:t>
            </a:r>
            <a:endParaRPr lang="ja-JP" sz="900" dirty="0">
              <a:effectLst/>
              <a:latin typeface="MS Reference Sans Serif" panose="020B0604030504040204" pitchFamily="34" charset="0"/>
              <a:ea typeface="ＭＳ 明朝" panose="02020609040205080304" pitchFamily="17" charset="-128"/>
            </a:endParaRPr>
          </a:p>
        </p:txBody>
      </p:sp>
      <p:sp>
        <p:nvSpPr>
          <p:cNvPr id="54" name="officeArt object" descr="いいね"/>
          <p:cNvSpPr/>
          <p:nvPr/>
        </p:nvSpPr>
        <p:spPr>
          <a:xfrm>
            <a:off x="-1939290" y="2748898"/>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G</a:t>
            </a:r>
            <a:endParaRPr lang="ja-JP" sz="900" dirty="0">
              <a:effectLst/>
              <a:latin typeface="MS Reference Sans Serif" panose="020B0604030504040204" pitchFamily="34" charset="0"/>
              <a:ea typeface="ＭＳ 明朝" panose="02020609040205080304" pitchFamily="17" charset="-128"/>
            </a:endParaRPr>
          </a:p>
        </p:txBody>
      </p:sp>
      <p:sp>
        <p:nvSpPr>
          <p:cNvPr id="55" name="officeArt object" descr="いいね"/>
          <p:cNvSpPr/>
          <p:nvPr/>
        </p:nvSpPr>
        <p:spPr>
          <a:xfrm>
            <a:off x="-1939290" y="3176343"/>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H</a:t>
            </a:r>
            <a:endParaRPr lang="ja-JP" sz="900" dirty="0">
              <a:effectLst/>
              <a:latin typeface="MS Reference Sans Serif" panose="020B0604030504040204" pitchFamily="34" charset="0"/>
              <a:ea typeface="ＭＳ 明朝" panose="02020609040205080304" pitchFamily="17" charset="-128"/>
            </a:endParaRPr>
          </a:p>
        </p:txBody>
      </p:sp>
      <p:sp>
        <p:nvSpPr>
          <p:cNvPr id="56" name="officeArt object" descr="いいね"/>
          <p:cNvSpPr/>
          <p:nvPr/>
        </p:nvSpPr>
        <p:spPr>
          <a:xfrm>
            <a:off x="-1939290" y="360492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I</a:t>
            </a:r>
            <a:endParaRPr lang="ja-JP" sz="900" dirty="0">
              <a:effectLst/>
              <a:latin typeface="MS Reference Sans Serif" panose="020B0604030504040204" pitchFamily="34" charset="0"/>
              <a:ea typeface="ＭＳ 明朝" panose="02020609040205080304" pitchFamily="17" charset="-128"/>
            </a:endParaRPr>
          </a:p>
        </p:txBody>
      </p:sp>
      <p:sp>
        <p:nvSpPr>
          <p:cNvPr id="57" name="officeArt object" descr="いいね"/>
          <p:cNvSpPr/>
          <p:nvPr/>
        </p:nvSpPr>
        <p:spPr>
          <a:xfrm>
            <a:off x="-1939290" y="403765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J</a:t>
            </a:r>
            <a:endParaRPr lang="ja-JP" sz="900" dirty="0">
              <a:effectLst/>
              <a:latin typeface="MS Reference Sans Serif" panose="020B0604030504040204" pitchFamily="34" charset="0"/>
              <a:ea typeface="ＭＳ 明朝" panose="02020609040205080304" pitchFamily="17" charset="-128"/>
            </a:endParaRPr>
          </a:p>
        </p:txBody>
      </p:sp>
      <p:sp>
        <p:nvSpPr>
          <p:cNvPr id="58" name="officeArt object" descr="いいね"/>
          <p:cNvSpPr/>
          <p:nvPr/>
        </p:nvSpPr>
        <p:spPr>
          <a:xfrm>
            <a:off x="-1939290" y="447039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K</a:t>
            </a:r>
            <a:endParaRPr lang="ja-JP" sz="900" dirty="0">
              <a:effectLst/>
              <a:latin typeface="MS Reference Sans Serif" panose="020B0604030504040204" pitchFamily="34" charset="0"/>
              <a:ea typeface="ＭＳ 明朝" panose="02020609040205080304" pitchFamily="17" charset="-128"/>
            </a:endParaRPr>
          </a:p>
        </p:txBody>
      </p:sp>
      <p:sp>
        <p:nvSpPr>
          <p:cNvPr id="59" name="officeArt object" descr="いいね"/>
          <p:cNvSpPr/>
          <p:nvPr/>
        </p:nvSpPr>
        <p:spPr>
          <a:xfrm>
            <a:off x="-1939290" y="490312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L</a:t>
            </a:r>
            <a:endParaRPr lang="ja-JP" sz="900" dirty="0">
              <a:effectLst/>
              <a:latin typeface="MS Reference Sans Serif" panose="020B0604030504040204" pitchFamily="34" charset="0"/>
              <a:ea typeface="ＭＳ 明朝" panose="02020609040205080304" pitchFamily="17" charset="-128"/>
            </a:endParaRPr>
          </a:p>
        </p:txBody>
      </p:sp>
      <p:sp>
        <p:nvSpPr>
          <p:cNvPr id="60" name="officeArt object" descr="いいね"/>
          <p:cNvSpPr/>
          <p:nvPr/>
        </p:nvSpPr>
        <p:spPr>
          <a:xfrm>
            <a:off x="-1939290" y="533586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M</a:t>
            </a:r>
            <a:endParaRPr lang="ja-JP" sz="900" dirty="0">
              <a:effectLst/>
              <a:latin typeface="MS Reference Sans Serif" panose="020B0604030504040204" pitchFamily="34" charset="0"/>
              <a:ea typeface="ＭＳ 明朝" panose="02020609040205080304" pitchFamily="17" charset="-128"/>
            </a:endParaRPr>
          </a:p>
        </p:txBody>
      </p:sp>
      <p:sp>
        <p:nvSpPr>
          <p:cNvPr id="62" name="officeArt object" descr="いいね"/>
          <p:cNvSpPr/>
          <p:nvPr/>
        </p:nvSpPr>
        <p:spPr>
          <a:xfrm>
            <a:off x="-1939290" y="576859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N</a:t>
            </a:r>
            <a:endParaRPr lang="ja-JP" sz="900" dirty="0">
              <a:effectLst/>
              <a:latin typeface="MS Reference Sans Serif" panose="020B0604030504040204" pitchFamily="34" charset="0"/>
              <a:ea typeface="ＭＳ 明朝" panose="02020609040205080304" pitchFamily="17" charset="-128"/>
            </a:endParaRPr>
          </a:p>
        </p:txBody>
      </p:sp>
      <p:sp>
        <p:nvSpPr>
          <p:cNvPr id="63" name="officeArt object" descr="いいね"/>
          <p:cNvSpPr/>
          <p:nvPr/>
        </p:nvSpPr>
        <p:spPr>
          <a:xfrm>
            <a:off x="-1939290" y="6203085"/>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O</a:t>
            </a:r>
            <a:endParaRPr lang="ja-JP" sz="900" dirty="0">
              <a:effectLst/>
              <a:latin typeface="MS Reference Sans Serif" panose="020B0604030504040204" pitchFamily="34" charset="0"/>
              <a:ea typeface="ＭＳ 明朝" panose="02020609040205080304" pitchFamily="17" charset="-128"/>
            </a:endParaRPr>
          </a:p>
        </p:txBody>
      </p:sp>
      <p:sp>
        <p:nvSpPr>
          <p:cNvPr id="64" name="officeArt object" descr="いいね"/>
          <p:cNvSpPr/>
          <p:nvPr/>
        </p:nvSpPr>
        <p:spPr>
          <a:xfrm>
            <a:off x="-895024" y="15133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P</a:t>
            </a:r>
            <a:endParaRPr lang="ja-JP" sz="900" dirty="0">
              <a:effectLst/>
              <a:latin typeface="MS Reference Sans Serif" panose="020B0604030504040204" pitchFamily="34" charset="0"/>
              <a:ea typeface="ＭＳ 明朝" panose="02020609040205080304" pitchFamily="17" charset="-128"/>
            </a:endParaRPr>
          </a:p>
        </p:txBody>
      </p:sp>
      <p:sp>
        <p:nvSpPr>
          <p:cNvPr id="65" name="officeArt object" descr="いいね"/>
          <p:cNvSpPr/>
          <p:nvPr/>
        </p:nvSpPr>
        <p:spPr>
          <a:xfrm>
            <a:off x="-895024" y="584263"/>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Q</a:t>
            </a:r>
            <a:endParaRPr lang="ja-JP" sz="900" dirty="0">
              <a:effectLst/>
              <a:latin typeface="MS Reference Sans Serif" panose="020B0604030504040204" pitchFamily="34" charset="0"/>
              <a:ea typeface="ＭＳ 明朝" panose="02020609040205080304" pitchFamily="17" charset="-128"/>
            </a:endParaRPr>
          </a:p>
        </p:txBody>
      </p:sp>
      <p:sp>
        <p:nvSpPr>
          <p:cNvPr id="66" name="officeArt object" descr="いいね"/>
          <p:cNvSpPr/>
          <p:nvPr/>
        </p:nvSpPr>
        <p:spPr>
          <a:xfrm>
            <a:off x="-895024" y="1017190"/>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R</a:t>
            </a:r>
            <a:endParaRPr lang="ja-JP" sz="900" dirty="0">
              <a:effectLst/>
              <a:latin typeface="MS Reference Sans Serif" panose="020B0604030504040204" pitchFamily="34" charset="0"/>
              <a:ea typeface="ＭＳ 明朝" panose="02020609040205080304" pitchFamily="17" charset="-128"/>
            </a:endParaRPr>
          </a:p>
        </p:txBody>
      </p:sp>
      <p:sp>
        <p:nvSpPr>
          <p:cNvPr id="67" name="officeArt object" descr="いいね"/>
          <p:cNvSpPr/>
          <p:nvPr/>
        </p:nvSpPr>
        <p:spPr>
          <a:xfrm>
            <a:off x="-895024" y="1450117"/>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S</a:t>
            </a:r>
            <a:endParaRPr lang="ja-JP" sz="900" dirty="0">
              <a:effectLst/>
              <a:latin typeface="MS Reference Sans Serif" panose="020B0604030504040204" pitchFamily="34" charset="0"/>
              <a:ea typeface="ＭＳ 明朝" panose="02020609040205080304" pitchFamily="17" charset="-128"/>
            </a:endParaRPr>
          </a:p>
        </p:txBody>
      </p:sp>
      <p:sp>
        <p:nvSpPr>
          <p:cNvPr id="68" name="officeArt object" descr="いいね"/>
          <p:cNvSpPr/>
          <p:nvPr/>
        </p:nvSpPr>
        <p:spPr>
          <a:xfrm>
            <a:off x="-895024" y="1883044"/>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T</a:t>
            </a:r>
            <a:endParaRPr lang="ja-JP" sz="900" dirty="0">
              <a:effectLst/>
              <a:latin typeface="MS Reference Sans Serif" panose="020B0604030504040204" pitchFamily="34" charset="0"/>
              <a:ea typeface="ＭＳ 明朝" panose="02020609040205080304" pitchFamily="17" charset="-128"/>
            </a:endParaRPr>
          </a:p>
        </p:txBody>
      </p:sp>
      <p:sp>
        <p:nvSpPr>
          <p:cNvPr id="69" name="officeArt object" descr="いいね"/>
          <p:cNvSpPr/>
          <p:nvPr/>
        </p:nvSpPr>
        <p:spPr>
          <a:xfrm>
            <a:off x="-895024" y="231597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U</a:t>
            </a:r>
            <a:endParaRPr lang="ja-JP" sz="900" dirty="0">
              <a:effectLst/>
              <a:latin typeface="MS Reference Sans Serif" panose="020B0604030504040204" pitchFamily="34" charset="0"/>
              <a:ea typeface="ＭＳ 明朝" panose="02020609040205080304" pitchFamily="17" charset="-128"/>
            </a:endParaRPr>
          </a:p>
        </p:txBody>
      </p:sp>
      <p:sp>
        <p:nvSpPr>
          <p:cNvPr id="70" name="officeArt object" descr="いいね"/>
          <p:cNvSpPr/>
          <p:nvPr/>
        </p:nvSpPr>
        <p:spPr>
          <a:xfrm>
            <a:off x="-895024" y="2748898"/>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V</a:t>
            </a:r>
            <a:endParaRPr lang="ja-JP" sz="900" dirty="0">
              <a:effectLst/>
              <a:latin typeface="MS Reference Sans Serif" panose="020B0604030504040204" pitchFamily="34" charset="0"/>
              <a:ea typeface="ＭＳ 明朝" panose="02020609040205080304" pitchFamily="17" charset="-128"/>
            </a:endParaRPr>
          </a:p>
        </p:txBody>
      </p:sp>
      <p:sp>
        <p:nvSpPr>
          <p:cNvPr id="71" name="officeArt object" descr="いいね"/>
          <p:cNvSpPr/>
          <p:nvPr/>
        </p:nvSpPr>
        <p:spPr>
          <a:xfrm>
            <a:off x="-895024" y="3176343"/>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W</a:t>
            </a:r>
            <a:endParaRPr lang="ja-JP" sz="900" dirty="0">
              <a:effectLst/>
              <a:latin typeface="MS Reference Sans Serif" panose="020B0604030504040204" pitchFamily="34" charset="0"/>
              <a:ea typeface="ＭＳ 明朝" panose="02020609040205080304" pitchFamily="17" charset="-128"/>
            </a:endParaRPr>
          </a:p>
        </p:txBody>
      </p:sp>
      <p:sp>
        <p:nvSpPr>
          <p:cNvPr id="72" name="officeArt object" descr="いいね"/>
          <p:cNvSpPr/>
          <p:nvPr/>
        </p:nvSpPr>
        <p:spPr>
          <a:xfrm>
            <a:off x="-895024" y="360492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X</a:t>
            </a:r>
            <a:endParaRPr lang="ja-JP" sz="900" dirty="0">
              <a:effectLst/>
              <a:latin typeface="MS Reference Sans Serif" panose="020B0604030504040204" pitchFamily="34" charset="0"/>
              <a:ea typeface="ＭＳ 明朝" panose="02020609040205080304" pitchFamily="17" charset="-128"/>
            </a:endParaRPr>
          </a:p>
        </p:txBody>
      </p:sp>
      <p:sp>
        <p:nvSpPr>
          <p:cNvPr id="73" name="officeArt object" descr="いいね"/>
          <p:cNvSpPr/>
          <p:nvPr/>
        </p:nvSpPr>
        <p:spPr>
          <a:xfrm>
            <a:off x="-895024" y="403765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Y</a:t>
            </a:r>
            <a:endParaRPr lang="ja-JP" sz="900" dirty="0">
              <a:effectLst/>
              <a:latin typeface="MS Reference Sans Serif" panose="020B0604030504040204" pitchFamily="34" charset="0"/>
              <a:ea typeface="ＭＳ 明朝" panose="02020609040205080304" pitchFamily="17" charset="-128"/>
            </a:endParaRPr>
          </a:p>
        </p:txBody>
      </p:sp>
      <p:sp>
        <p:nvSpPr>
          <p:cNvPr id="74" name="officeArt object" descr="いいね"/>
          <p:cNvSpPr/>
          <p:nvPr/>
        </p:nvSpPr>
        <p:spPr>
          <a:xfrm>
            <a:off x="-895024" y="447039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a:latin typeface="MS Reference Sans Serif" panose="020B0604030504040204" pitchFamily="34" charset="0"/>
                <a:ea typeface="メイリオ" panose="020B0604030504040204" pitchFamily="50" charset="-128"/>
              </a:rPr>
              <a:t>Z</a:t>
            </a:r>
            <a:endParaRPr lang="ja-JP" sz="900" dirty="0">
              <a:effectLst/>
              <a:latin typeface="MS Reference Sans Serif" panose="020B0604030504040204" pitchFamily="34" charset="0"/>
              <a:ea typeface="ＭＳ 明朝" panose="02020609040205080304" pitchFamily="17" charset="-128"/>
            </a:endParaRPr>
          </a:p>
        </p:txBody>
      </p:sp>
      <p:sp>
        <p:nvSpPr>
          <p:cNvPr id="75" name="officeArt object" descr="いいね"/>
          <p:cNvSpPr/>
          <p:nvPr/>
        </p:nvSpPr>
        <p:spPr>
          <a:xfrm>
            <a:off x="-895024" y="490312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A’</a:t>
            </a:r>
            <a:endParaRPr lang="ja-JP" sz="900" dirty="0">
              <a:effectLst/>
              <a:latin typeface="MS Reference Sans Serif" panose="020B0604030504040204" pitchFamily="34" charset="0"/>
              <a:ea typeface="ＭＳ 明朝" panose="02020609040205080304" pitchFamily="17" charset="-128"/>
            </a:endParaRPr>
          </a:p>
        </p:txBody>
      </p:sp>
      <p:sp>
        <p:nvSpPr>
          <p:cNvPr id="76" name="officeArt object" descr="いいね"/>
          <p:cNvSpPr/>
          <p:nvPr/>
        </p:nvSpPr>
        <p:spPr>
          <a:xfrm>
            <a:off x="-895024" y="5335861"/>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B'</a:t>
            </a:r>
            <a:endParaRPr lang="ja-JP" sz="900" dirty="0">
              <a:effectLst/>
              <a:latin typeface="MS Reference Sans Serif" panose="020B0604030504040204" pitchFamily="34" charset="0"/>
              <a:ea typeface="ＭＳ 明朝" panose="02020609040205080304" pitchFamily="17" charset="-128"/>
            </a:endParaRPr>
          </a:p>
        </p:txBody>
      </p:sp>
      <p:sp>
        <p:nvSpPr>
          <p:cNvPr id="77" name="officeArt object" descr="いいね"/>
          <p:cNvSpPr/>
          <p:nvPr/>
        </p:nvSpPr>
        <p:spPr>
          <a:xfrm>
            <a:off x="-895024" y="5768596"/>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C</a:t>
            </a:r>
            <a:r>
              <a:rPr lang="ja-JP" altLang="en-US" sz="700" dirty="0">
                <a:latin typeface="MS Reference Sans Serif" panose="020B0604030504040204" pitchFamily="34" charset="0"/>
                <a:ea typeface="メイリオ" panose="020B0604030504040204" pitchFamily="50" charset="-128"/>
              </a:rPr>
              <a:t>’</a:t>
            </a:r>
            <a:endParaRPr lang="ja-JP" sz="900" dirty="0">
              <a:effectLst/>
              <a:latin typeface="MS Reference Sans Serif" panose="020B0604030504040204" pitchFamily="34" charset="0"/>
              <a:ea typeface="ＭＳ 明朝" panose="02020609040205080304" pitchFamily="17" charset="-128"/>
            </a:endParaRPr>
          </a:p>
        </p:txBody>
      </p:sp>
      <p:sp>
        <p:nvSpPr>
          <p:cNvPr id="78" name="officeArt object" descr="いいね"/>
          <p:cNvSpPr/>
          <p:nvPr/>
        </p:nvSpPr>
        <p:spPr>
          <a:xfrm>
            <a:off x="-895024" y="6203085"/>
            <a:ext cx="453390" cy="370768"/>
          </a:xfrm>
          <a:custGeom>
            <a:avLst/>
            <a:gdLst/>
            <a:ahLst/>
            <a:cxnLst>
              <a:cxn ang="0">
                <a:pos x="wd2" y="hd2"/>
              </a:cxn>
              <a:cxn ang="5400000">
                <a:pos x="wd2" y="hd2"/>
              </a:cxn>
              <a:cxn ang="10800000">
                <a:pos x="wd2" y="hd2"/>
              </a:cxn>
              <a:cxn ang="16200000">
                <a:pos x="wd2" y="hd2"/>
              </a:cxn>
            </a:cxnLst>
            <a:rect l="0" t="0" r="r" b="b"/>
            <a:pathLst>
              <a:path w="21030" h="21599" extrusionOk="0">
                <a:moveTo>
                  <a:pt x="8533" y="0"/>
                </a:moveTo>
                <a:cubicBezTo>
                  <a:pt x="8363" y="1"/>
                  <a:pt x="8192" y="58"/>
                  <a:pt x="8054" y="179"/>
                </a:cubicBezTo>
                <a:cubicBezTo>
                  <a:pt x="7531" y="638"/>
                  <a:pt x="6970" y="1441"/>
                  <a:pt x="7087" y="2734"/>
                </a:cubicBezTo>
                <a:cubicBezTo>
                  <a:pt x="7292" y="4997"/>
                  <a:pt x="9344" y="5714"/>
                  <a:pt x="7908" y="8149"/>
                </a:cubicBezTo>
                <a:cubicBezTo>
                  <a:pt x="7908" y="8149"/>
                  <a:pt x="6742" y="8020"/>
                  <a:pt x="4459" y="8430"/>
                </a:cubicBezTo>
                <a:cubicBezTo>
                  <a:pt x="2536" y="8776"/>
                  <a:pt x="1728" y="8552"/>
                  <a:pt x="884" y="8969"/>
                </a:cubicBezTo>
                <a:cubicBezTo>
                  <a:pt x="-570" y="9687"/>
                  <a:pt x="-101" y="11442"/>
                  <a:pt x="1349" y="12003"/>
                </a:cubicBezTo>
                <a:cubicBezTo>
                  <a:pt x="110" y="12750"/>
                  <a:pt x="-255" y="14477"/>
                  <a:pt x="1873" y="15239"/>
                </a:cubicBezTo>
                <a:cubicBezTo>
                  <a:pt x="682" y="16392"/>
                  <a:pt x="668" y="17858"/>
                  <a:pt x="2539" y="18352"/>
                </a:cubicBezTo>
                <a:cubicBezTo>
                  <a:pt x="1295" y="19567"/>
                  <a:pt x="2436" y="21027"/>
                  <a:pt x="3759" y="21027"/>
                </a:cubicBezTo>
                <a:cubicBezTo>
                  <a:pt x="13755" y="21027"/>
                  <a:pt x="12101" y="20342"/>
                  <a:pt x="15234" y="20342"/>
                </a:cubicBezTo>
                <a:cubicBezTo>
                  <a:pt x="18665" y="20342"/>
                  <a:pt x="21030" y="21599"/>
                  <a:pt x="21030" y="21599"/>
                </a:cubicBezTo>
                <a:lnTo>
                  <a:pt x="21030" y="11829"/>
                </a:lnTo>
                <a:cubicBezTo>
                  <a:pt x="21030" y="11829"/>
                  <a:pt x="18103" y="11058"/>
                  <a:pt x="16154" y="10113"/>
                </a:cubicBezTo>
                <a:cubicBezTo>
                  <a:pt x="15350" y="9722"/>
                  <a:pt x="14504" y="9210"/>
                  <a:pt x="13676" y="6613"/>
                </a:cubicBezTo>
                <a:cubicBezTo>
                  <a:pt x="12912" y="4218"/>
                  <a:pt x="11140" y="3961"/>
                  <a:pt x="10515" y="2980"/>
                </a:cubicBezTo>
                <a:cubicBezTo>
                  <a:pt x="10128" y="2452"/>
                  <a:pt x="9578" y="1231"/>
                  <a:pt x="9220" y="425"/>
                </a:cubicBezTo>
                <a:cubicBezTo>
                  <a:pt x="9099" y="153"/>
                  <a:pt x="8817" y="-1"/>
                  <a:pt x="8533" y="0"/>
                </a:cubicBezTo>
                <a:close/>
              </a:path>
            </a:pathLst>
          </a:custGeom>
          <a:solidFill>
            <a:srgbClr val="FFCC66"/>
          </a:solidFill>
          <a:ln w="12700" cap="flat">
            <a:solidFill>
              <a:srgbClr val="FF9966"/>
            </a:solidFill>
            <a:miter lim="400000"/>
          </a:ln>
          <a:effectLst/>
        </p:spPr>
        <p:txBody>
          <a:bodyPr wrap="square" anchor="b">
            <a:noAutofit/>
          </a:bodyPr>
          <a:lstStyle/>
          <a:p>
            <a:pPr algn="ctr">
              <a:spcAft>
                <a:spcPts val="0"/>
              </a:spcAft>
            </a:pPr>
            <a:r>
              <a:rPr lang="ja-JP" altLang="en-US" sz="700" dirty="0" smtClean="0">
                <a:latin typeface="MS Reference Sans Serif" panose="020B0604030504040204" pitchFamily="34" charset="0"/>
                <a:ea typeface="メイリオ" panose="020B0604030504040204" pitchFamily="50" charset="-128"/>
              </a:rPr>
              <a:t>児童</a:t>
            </a:r>
            <a:r>
              <a:rPr lang="en-US" altLang="ja-JP" sz="700" dirty="0" smtClean="0">
                <a:latin typeface="MS Reference Sans Serif" panose="020B0604030504040204" pitchFamily="34" charset="0"/>
                <a:ea typeface="メイリオ" panose="020B0604030504040204" pitchFamily="50" charset="-128"/>
              </a:rPr>
              <a:t>D’</a:t>
            </a:r>
            <a:endParaRPr lang="ja-JP" sz="900" dirty="0">
              <a:effectLst/>
              <a:latin typeface="MS Reference Sans Serif" panose="020B0604030504040204" pitchFamily="34" charset="0"/>
              <a:ea typeface="ＭＳ 明朝" panose="02020609040205080304" pitchFamily="17" charset="-128"/>
            </a:endParaRPr>
          </a:p>
        </p:txBody>
      </p:sp>
    </p:spTree>
    <p:extLst>
      <p:ext uri="{BB962C8B-B14F-4D97-AF65-F5344CB8AC3E}">
        <p14:creationId xmlns:p14="http://schemas.microsoft.com/office/powerpoint/2010/main" val="38392565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2">
            <a:extLst>
              <a:ext uri="{28A0092B-C50C-407E-A947-70E740481C1C}">
                <a14:useLocalDpi xmlns:a14="http://schemas.microsoft.com/office/drawing/2010/main" val="0"/>
              </a:ext>
            </a:extLst>
          </a:blip>
          <a:srcRect t="16874"/>
          <a:stretch/>
        </p:blipFill>
        <p:spPr>
          <a:xfrm>
            <a:off x="450129" y="1688827"/>
            <a:ext cx="6521187" cy="943154"/>
          </a:xfrm>
          <a:prstGeom prst="rect">
            <a:avLst/>
          </a:prstGeom>
        </p:spPr>
      </p:pic>
      <p:sp>
        <p:nvSpPr>
          <p:cNvPr id="3" name="楕円 2"/>
          <p:cNvSpPr/>
          <p:nvPr/>
        </p:nvSpPr>
        <p:spPr>
          <a:xfrm>
            <a:off x="4052981" y="1625929"/>
            <a:ext cx="586597" cy="465827"/>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吹き出し 3"/>
          <p:cNvSpPr/>
          <p:nvPr/>
        </p:nvSpPr>
        <p:spPr>
          <a:xfrm>
            <a:off x="6006920" y="1583554"/>
            <a:ext cx="1945254" cy="368061"/>
          </a:xfrm>
          <a:prstGeom prst="wedgeRoundRectCallout">
            <a:avLst>
              <a:gd name="adj1" fmla="val -97285"/>
              <a:gd name="adj2" fmla="val 6669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①表示をクリックする。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pic>
        <p:nvPicPr>
          <p:cNvPr id="5" name="図 4"/>
          <p:cNvPicPr>
            <a:picLocks noChangeAspect="1"/>
          </p:cNvPicPr>
          <p:nvPr/>
        </p:nvPicPr>
        <p:blipFill rotWithShape="1">
          <a:blip r:embed="rId3">
            <a:extLst>
              <a:ext uri="{28A0092B-C50C-407E-A947-70E740481C1C}">
                <a14:useLocalDpi xmlns:a14="http://schemas.microsoft.com/office/drawing/2010/main" val="0"/>
              </a:ext>
            </a:extLst>
          </a:blip>
          <a:srcRect t="19015"/>
          <a:stretch/>
        </p:blipFill>
        <p:spPr>
          <a:xfrm>
            <a:off x="450129" y="2737201"/>
            <a:ext cx="4472857" cy="944140"/>
          </a:xfrm>
          <a:prstGeom prst="rect">
            <a:avLst/>
          </a:prstGeom>
        </p:spPr>
      </p:pic>
      <p:sp>
        <p:nvSpPr>
          <p:cNvPr id="6" name="楕円 5"/>
          <p:cNvSpPr/>
          <p:nvPr/>
        </p:nvSpPr>
        <p:spPr>
          <a:xfrm>
            <a:off x="2020437" y="2867203"/>
            <a:ext cx="586597" cy="823824"/>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吹き出し 6"/>
          <p:cNvSpPr/>
          <p:nvPr/>
        </p:nvSpPr>
        <p:spPr>
          <a:xfrm>
            <a:off x="4346280" y="2737254"/>
            <a:ext cx="2508845" cy="368061"/>
          </a:xfrm>
          <a:prstGeom prst="wedgeRoundRectCallout">
            <a:avLst>
              <a:gd name="adj1" fmla="val -122330"/>
              <a:gd name="adj2" fmla="val 76068"/>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②スライドマスターをクリックする。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pic>
        <p:nvPicPr>
          <p:cNvPr id="8" name="図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0130" y="3794983"/>
            <a:ext cx="4825101" cy="2920142"/>
          </a:xfrm>
          <a:prstGeom prst="rect">
            <a:avLst/>
          </a:prstGeom>
        </p:spPr>
      </p:pic>
      <p:sp>
        <p:nvSpPr>
          <p:cNvPr id="9" name="楕円 8"/>
          <p:cNvSpPr/>
          <p:nvPr/>
        </p:nvSpPr>
        <p:spPr>
          <a:xfrm>
            <a:off x="671241" y="6135813"/>
            <a:ext cx="586597" cy="465827"/>
          </a:xfrm>
          <a:prstGeom prst="ellipse">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吹き出し 9"/>
          <p:cNvSpPr/>
          <p:nvPr/>
        </p:nvSpPr>
        <p:spPr>
          <a:xfrm>
            <a:off x="1066860" y="5298626"/>
            <a:ext cx="1365789" cy="613346"/>
          </a:xfrm>
          <a:prstGeom prst="wedgeRoundRectCallout">
            <a:avLst>
              <a:gd name="adj1" fmla="val -37058"/>
              <a:gd name="adj2" fmla="val 92474"/>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③このマスターを</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a:p>
            <a:r>
              <a:rPr kumimoji="1" lang="ja-JP" altLang="en-US" sz="1100" dirty="0" smtClean="0">
                <a:solidFill>
                  <a:schemeClr val="tx1"/>
                </a:solidFill>
                <a:latin typeface="メイリオ" panose="020B0604030504040204" pitchFamily="50" charset="-128"/>
                <a:ea typeface="メイリオ" panose="020B0604030504040204" pitchFamily="50" charset="-128"/>
              </a:rPr>
              <a:t>　クリックする。</a:t>
            </a:r>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11" name="角丸四角形吹き出し 10"/>
          <p:cNvSpPr/>
          <p:nvPr/>
        </p:nvSpPr>
        <p:spPr>
          <a:xfrm>
            <a:off x="5891961" y="4639141"/>
            <a:ext cx="2498726" cy="966158"/>
          </a:xfrm>
          <a:prstGeom prst="wedgeRoundRectCallout">
            <a:avLst>
              <a:gd name="adj1" fmla="val -139276"/>
              <a:gd name="adj2" fmla="val 25146"/>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solidFill>
                <a:latin typeface="メイリオ" panose="020B0604030504040204" pitchFamily="50" charset="-128"/>
                <a:ea typeface="メイリオ" panose="020B0604030504040204" pitchFamily="50" charset="-128"/>
              </a:rPr>
              <a:t>④ここで背景デザインの変更や</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a:p>
            <a:r>
              <a:rPr kumimoji="1" lang="ja-JP" altLang="en-US" sz="1100" dirty="0">
                <a:solidFill>
                  <a:schemeClr val="tx1"/>
                </a:solidFill>
                <a:latin typeface="メイリオ" panose="020B0604030504040204" pitchFamily="50" charset="-128"/>
                <a:ea typeface="メイリオ" panose="020B0604030504040204" pitchFamily="50" charset="-128"/>
              </a:rPr>
              <a:t>　</a:t>
            </a:r>
            <a:r>
              <a:rPr kumimoji="1" lang="ja-JP" altLang="en-US" sz="1100" dirty="0" smtClean="0">
                <a:solidFill>
                  <a:schemeClr val="tx1"/>
                </a:solidFill>
                <a:latin typeface="メイリオ" panose="020B0604030504040204" pitchFamily="50" charset="-128"/>
                <a:ea typeface="メイリオ" panose="020B0604030504040204" pitchFamily="50" charset="-128"/>
              </a:rPr>
              <a:t>写真・コメント入力用枠の追</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a:p>
            <a:r>
              <a:rPr kumimoji="1" lang="ja-JP" altLang="en-US" sz="1100" dirty="0">
                <a:solidFill>
                  <a:schemeClr val="tx1"/>
                </a:solidFill>
                <a:latin typeface="メイリオ" panose="020B0604030504040204" pitchFamily="50" charset="-128"/>
                <a:ea typeface="メイリオ" panose="020B0604030504040204" pitchFamily="50" charset="-128"/>
              </a:rPr>
              <a:t>　</a:t>
            </a:r>
            <a:r>
              <a:rPr kumimoji="1" lang="ja-JP" altLang="en-US" sz="1100" dirty="0" smtClean="0">
                <a:solidFill>
                  <a:schemeClr val="tx1"/>
                </a:solidFill>
                <a:latin typeface="メイリオ" panose="020B0604030504040204" pitchFamily="50" charset="-128"/>
                <a:ea typeface="メイリオ" panose="020B0604030504040204" pitchFamily="50" charset="-128"/>
              </a:rPr>
              <a:t>加等が可能です。</a:t>
            </a:r>
            <a:endParaRPr kumimoji="1" lang="en-US" altLang="ja-JP" sz="1100" dirty="0" smtClean="0">
              <a:solidFill>
                <a:schemeClr val="tx1"/>
              </a:solidFill>
              <a:latin typeface="メイリオ" panose="020B0604030504040204" pitchFamily="50" charset="-128"/>
              <a:ea typeface="メイリオ" panose="020B0604030504040204" pitchFamily="50" charset="-128"/>
            </a:endParaRPr>
          </a:p>
        </p:txBody>
      </p:sp>
      <p:sp>
        <p:nvSpPr>
          <p:cNvPr id="12" name="テキスト ボックス 11"/>
          <p:cNvSpPr txBox="1"/>
          <p:nvPr/>
        </p:nvSpPr>
        <p:spPr>
          <a:xfrm>
            <a:off x="450130" y="237470"/>
            <a:ext cx="7934745" cy="461665"/>
          </a:xfrm>
          <a:prstGeom prst="rect">
            <a:avLst/>
          </a:prstGeom>
          <a:solidFill>
            <a:srgbClr val="FFFF99"/>
          </a:solidFill>
        </p:spPr>
        <p:txBody>
          <a:bodyPr wrap="square" rtlCol="0">
            <a:spAutoFit/>
          </a:bodyPr>
          <a:lstStyle/>
          <a:p>
            <a:r>
              <a:rPr kumimoji="1" lang="en-US" altLang="ja-JP" sz="2400" dirty="0" smtClean="0">
                <a:latin typeface="HGP創英角ｺﾞｼｯｸUB" panose="020B0900000000000000" pitchFamily="50" charset="-128"/>
                <a:ea typeface="HGP創英角ｺﾞｼｯｸUB" panose="020B0900000000000000" pitchFamily="50" charset="-128"/>
              </a:rPr>
              <a:t>※</a:t>
            </a:r>
            <a:r>
              <a:rPr kumimoji="1" lang="ja-JP" altLang="en-US" sz="2400" dirty="0" smtClean="0">
                <a:latin typeface="HGP創英角ｺﾞｼｯｸUB" panose="020B0900000000000000" pitchFamily="50" charset="-128"/>
                <a:ea typeface="HGP創英角ｺﾞｼｯｸUB" panose="020B0900000000000000" pitchFamily="50" charset="-128"/>
              </a:rPr>
              <a:t>デジタルワークシートの様式を変更して使用したい場合</a:t>
            </a:r>
            <a:endParaRPr kumimoji="1" lang="ja-JP" altLang="en-US" sz="2400" dirty="0">
              <a:latin typeface="HGP創英角ｺﾞｼｯｸUB" panose="020B0900000000000000" pitchFamily="50" charset="-128"/>
              <a:ea typeface="HGP創英角ｺﾞｼｯｸUB" panose="020B0900000000000000" pitchFamily="50" charset="-128"/>
            </a:endParaRPr>
          </a:p>
        </p:txBody>
      </p:sp>
      <p:sp>
        <p:nvSpPr>
          <p:cNvPr id="13" name="角丸四角形 12"/>
          <p:cNvSpPr/>
          <p:nvPr/>
        </p:nvSpPr>
        <p:spPr>
          <a:xfrm>
            <a:off x="566466" y="932580"/>
            <a:ext cx="6288659" cy="612475"/>
          </a:xfrm>
          <a:prstGeom prst="roundRect">
            <a:avLst/>
          </a:prstGeom>
          <a:solidFill>
            <a:srgbClr val="CC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dirty="0" smtClean="0">
                <a:solidFill>
                  <a:schemeClr val="tx1"/>
                </a:solidFill>
                <a:latin typeface="メイリオ" panose="020B0604030504040204" pitchFamily="50" charset="-128"/>
                <a:ea typeface="メイリオ" panose="020B0604030504040204" pitchFamily="50" charset="-128"/>
              </a:rPr>
              <a:t>このデジタルワークシートは児童が写真の挿入やコメントの入力を行いやすくするために、背景や枠が固定されています。この様式を変更して使用されたい方は以下の順番で編集を行ってください。</a:t>
            </a:r>
            <a:endParaRPr kumimoji="1" lang="ja-JP" altLang="en-US" sz="1100" b="1"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332939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559</TotalTime>
  <Words>887</Words>
  <Application>Microsoft Office PowerPoint</Application>
  <PresentationFormat>画面に合わせる (4:3)</PresentationFormat>
  <Paragraphs>105</Paragraphs>
  <Slides>5</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5</vt:i4>
      </vt:variant>
    </vt:vector>
  </HeadingPairs>
  <TitlesOfParts>
    <vt:vector size="17" baseType="lpstr">
      <vt:lpstr>HGP創英角ｺﾞｼｯｸUB</vt:lpstr>
      <vt:lpstr>HGSｺﾞｼｯｸE</vt:lpstr>
      <vt:lpstr>HG創英角ﾎﾟｯﾌﾟ体</vt:lpstr>
      <vt:lpstr>ＭＳ 明朝</vt:lpstr>
      <vt:lpstr>メイリオ</vt:lpstr>
      <vt:lpstr>游ゴシック</vt:lpstr>
      <vt:lpstr>游ゴシック Light</vt:lpstr>
      <vt:lpstr>Arial</vt:lpstr>
      <vt:lpstr>Calibri</vt:lpstr>
      <vt:lpstr>Calibri Light</vt:lpstr>
      <vt:lpstr>MS Reference Sans Serif</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TAIMS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東京都</dc:creator>
  <cp:lastModifiedBy>東京都</cp:lastModifiedBy>
  <cp:revision>67</cp:revision>
  <dcterms:created xsi:type="dcterms:W3CDTF">2021-11-10T05:33:44Z</dcterms:created>
  <dcterms:modified xsi:type="dcterms:W3CDTF">2022-03-16T01:09:29Z</dcterms:modified>
</cp:coreProperties>
</file>