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3"/>
  </p:sldMasterIdLst>
  <p:notesMasterIdLst>
    <p:notesMasterId r:id="rId9"/>
  </p:notesMasterIdLst>
  <p:handoutMasterIdLst>
    <p:handoutMasterId r:id="rId10"/>
  </p:handoutMasterIdLst>
  <p:sldIdLst>
    <p:sldId id="257" r:id="rId4"/>
    <p:sldId id="258" r:id="rId5"/>
    <p:sldId id="259" r:id="rId6"/>
    <p:sldId id="260" r:id="rId7"/>
    <p:sldId id="261" r:id="rId8"/>
  </p:sldIdLst>
  <p:sldSz cx="24384000" cy="13716000"/>
  <p:notesSz cx="9866313" cy="6735763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1" d="100"/>
          <a:sy n="31" d="100"/>
        </p:scale>
        <p:origin x="43" y="2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5402" cy="3379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588628" y="0"/>
            <a:ext cx="4275402" cy="3379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A4D199-86B0-452B-AED7-9AFB1AA4E899}" type="datetimeFigureOut">
              <a:rPr kumimoji="1" lang="ja-JP" altLang="en-US" smtClean="0"/>
              <a:t>2023/2/14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397806"/>
            <a:ext cx="4275402" cy="3379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588628" y="6397806"/>
            <a:ext cx="4275402" cy="3379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C8B511-3F32-4789-B71F-8A8547E10B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53592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2687638" y="504825"/>
            <a:ext cx="4491037" cy="2525713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1315509" y="3199488"/>
            <a:ext cx="7235296" cy="3031093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1pPr>
    <a:lvl2pPr indent="228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2pPr>
    <a:lvl3pPr indent="457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3pPr>
    <a:lvl4pPr indent="685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4pPr>
    <a:lvl5pPr indent="9144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5pPr>
    <a:lvl6pPr indent="11430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6pPr>
    <a:lvl7pPr indent="1371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7pPr>
    <a:lvl8pPr indent="1600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8pPr>
    <a:lvl9pPr indent="1828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作者と日付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r>
              <a:t>作者と日付</a:t>
            </a:r>
          </a:p>
        </p:txBody>
      </p:sp>
      <p:sp>
        <p:nvSpPr>
          <p:cNvPr id="12" name="プレゼンテーションのタイトル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プレゼンテーションのタイトル</a:t>
            </a:r>
          </a:p>
        </p:txBody>
      </p:sp>
      <p:sp>
        <p:nvSpPr>
          <p:cNvPr id="13" name="本文レベル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r>
              <a:t>プレゼンテーションのサブタイトル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属性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r>
              <a:t>属性</a:t>
            </a:r>
          </a:p>
        </p:txBody>
      </p:sp>
      <p:sp>
        <p:nvSpPr>
          <p:cNvPr id="116" name="本文レベル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/>
            </a:lvl1pPr>
            <a:lvl2pPr marL="638923" indent="-12700">
              <a:spcBef>
                <a:spcPts val="0"/>
              </a:spcBef>
              <a:buSzTx/>
              <a:buNone/>
              <a:defRPr sz="8500" spc="-170"/>
            </a:lvl2pPr>
            <a:lvl3pPr marL="638923" indent="444500">
              <a:spcBef>
                <a:spcPts val="0"/>
              </a:spcBef>
              <a:buSzTx/>
              <a:buNone/>
              <a:defRPr sz="8500" spc="-170"/>
            </a:lvl3pPr>
            <a:lvl4pPr marL="638923" indent="901700">
              <a:spcBef>
                <a:spcPts val="0"/>
              </a:spcBef>
              <a:buSzTx/>
              <a:buNone/>
              <a:defRPr sz="8500" spc="-170"/>
            </a:lvl4pPr>
            <a:lvl5pPr marL="638923" indent="1358900">
              <a:spcBef>
                <a:spcPts val="0"/>
              </a:spcBef>
              <a:buSzTx/>
              <a:buNone/>
              <a:defRPr sz="8500" spc="-170"/>
            </a:lvl5pPr>
          </a:lstStyle>
          <a:p>
            <a:r>
              <a:t>“重要な引用”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画像（3点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イメージ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イメージ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イメージ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イメージ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&amp;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プレゼンテーションのタイトル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プレゼンテーションのタイトル</a:t>
            </a:r>
          </a:p>
        </p:txBody>
      </p:sp>
      <p:sp>
        <p:nvSpPr>
          <p:cNvPr id="23" name="作者と日付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r>
              <a:t>作者と日付</a:t>
            </a:r>
          </a:p>
        </p:txBody>
      </p:sp>
      <p:sp>
        <p:nvSpPr>
          <p:cNvPr id="24" name="本文レベル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r>
              <a:t>プレゼンテーションのサブタイトル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&amp;画像（代替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スライドのタイトル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スライドのタイトル</a:t>
            </a:r>
          </a:p>
        </p:txBody>
      </p:sp>
      <p:sp>
        <p:nvSpPr>
          <p:cNvPr id="34" name="本文レベル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r>
              <a:t>スライドのサブタイトル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1978411" y="13129632"/>
            <a:ext cx="414681" cy="3302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&amp;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スライドのタイトル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スライドのタイトル</a:t>
            </a:r>
          </a:p>
        </p:txBody>
      </p:sp>
      <p:sp>
        <p:nvSpPr>
          <p:cNvPr id="43" name="スライドのサブタイトル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r>
              <a:t>スライドのサブタイトル</a:t>
            </a:r>
          </a:p>
        </p:txBody>
      </p:sp>
      <p:sp>
        <p:nvSpPr>
          <p:cNvPr id="44" name="本文レベル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スライドの箇条書きテキスト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スライドのサブタイトル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r>
              <a:t>スライドのサブタイトル</a:t>
            </a:r>
          </a:p>
        </p:txBody>
      </p:sp>
      <p:sp>
        <p:nvSpPr>
          <p:cNvPr id="61" name="本文レベル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スライドの箇条書きテキスト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660384004_1290x1720.jpg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スライドのタイトル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スライドのタイトル</a:t>
            </a:r>
          </a:p>
        </p:txBody>
      </p:sp>
      <p:sp>
        <p:nvSpPr>
          <p:cNvPr id="64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セク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セクションタイトル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spc="-232"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r>
              <a:t>セクションタイトル</a:t>
            </a:r>
          </a:p>
        </p:txBody>
      </p:sp>
      <p:sp>
        <p:nvSpPr>
          <p:cNvPr id="72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1978411" y="13129632"/>
            <a:ext cx="414681" cy="3302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議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議題のタイトル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議題のタイトル</a:t>
            </a:r>
          </a:p>
        </p:txBody>
      </p:sp>
      <p:sp>
        <p:nvSpPr>
          <p:cNvPr id="89" name="議題のサブタイトル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r>
              <a:t>議題のサブタイトル</a:t>
            </a:r>
          </a:p>
        </p:txBody>
      </p:sp>
      <p:sp>
        <p:nvSpPr>
          <p:cNvPr id="90" name="本文レベル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議題のトピック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ステートメン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本文レベル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/>
            </a:lvl5pPr>
          </a:lstStyle>
          <a:p>
            <a:r>
              <a:t>ステートメント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ビッグファク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本文レベル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spc="-25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spc="-25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spc="-25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spc="-25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spc="-25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ファクト情報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r>
              <a:t>ファクト情報</a:t>
            </a:r>
          </a:p>
        </p:txBody>
      </p:sp>
      <p:sp>
        <p:nvSpPr>
          <p:cNvPr id="108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のタイトル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スライドのタイトル</a:t>
            </a:r>
          </a:p>
        </p:txBody>
      </p:sp>
      <p:sp>
        <p:nvSpPr>
          <p:cNvPr id="3" name="本文レベル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スライドの箇条書きテキスト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1978411" y="13125398"/>
            <a:ext cx="414681" cy="3302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イメージ" descr="イメージ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4368" y="1502679"/>
            <a:ext cx="13475264" cy="10710642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四角形">
            <a:hlinkClick r:id="rId2" action="ppaction://hlinksldjump"/>
          </p:cNvPr>
          <p:cNvSpPr/>
          <p:nvPr/>
        </p:nvSpPr>
        <p:spPr>
          <a:xfrm>
            <a:off x="7163208" y="3163180"/>
            <a:ext cx="10057584" cy="7389640"/>
          </a:xfrm>
          <a:prstGeom prst="rect">
            <a:avLst/>
          </a:prstGeom>
          <a:ln w="304800">
            <a:solidFill>
              <a:srgbClr val="BE1C02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作品①">
            <a:hlinkClick r:id="" action="ppaction://hlinkshowjump?jump=nextslide"/>
          </p:cNvPr>
          <p:cNvSpPr txBox="1"/>
          <p:nvPr/>
        </p:nvSpPr>
        <p:spPr>
          <a:xfrm>
            <a:off x="10303379" y="4598407"/>
            <a:ext cx="3777241" cy="45191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9000">
                <a:solidFill>
                  <a:srgbClr val="020202"/>
                </a:solidFill>
                <a:latin typeface="ＭＳ ゴシック"/>
                <a:ea typeface="ＭＳ ゴシック"/>
                <a:cs typeface="ＭＳ ゴシック"/>
                <a:sym typeface="ＭＳ ゴシック"/>
              </a:defRPr>
            </a:lvl1pPr>
          </a:lstStyle>
          <a:p>
            <a:r>
              <a:rPr lang="ja-JP" altLang="en-US" sz="28700" dirty="0" smtClean="0"/>
              <a:t>？</a:t>
            </a:r>
            <a:endParaRPr sz="28700" dirty="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  <p:bldLst>
      <p:bldP spid="157" grpId="0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四角形"/>
          <p:cNvSpPr/>
          <p:nvPr/>
        </p:nvSpPr>
        <p:spPr>
          <a:xfrm>
            <a:off x="-2396588" y="-8797036"/>
            <a:ext cx="27332258" cy="36082496"/>
          </a:xfrm>
          <a:prstGeom prst="rect">
            <a:avLst/>
          </a:prstGeom>
          <a:blipFill>
            <a:blip r:embed="rId2"/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0" name="四角形">
            <a:hlinkClick r:id="rId3" action="ppaction://hlinksldjump"/>
          </p:cNvPr>
          <p:cNvSpPr/>
          <p:nvPr/>
        </p:nvSpPr>
        <p:spPr>
          <a:xfrm>
            <a:off x="13295438" y="3949612"/>
            <a:ext cx="6815112" cy="5851570"/>
          </a:xfrm>
          <a:prstGeom prst="rect">
            <a:avLst/>
          </a:prstGeom>
          <a:solidFill>
            <a:srgbClr val="0AFE6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</a:defRPr>
            </a:pPr>
            <a:endParaRPr sz="4400"/>
          </a:p>
        </p:txBody>
      </p:sp>
      <p:sp>
        <p:nvSpPr>
          <p:cNvPr id="161" name="作品②"/>
          <p:cNvSpPr txBox="1"/>
          <p:nvPr/>
        </p:nvSpPr>
        <p:spPr>
          <a:xfrm>
            <a:off x="14814373" y="5744875"/>
            <a:ext cx="3777241" cy="22262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9000">
                <a:solidFill>
                  <a:srgbClr val="020202"/>
                </a:solidFill>
                <a:latin typeface="ＭＳ ゴシック"/>
                <a:ea typeface="ＭＳ ゴシック"/>
                <a:cs typeface="ＭＳ ゴシック"/>
                <a:sym typeface="ＭＳ ゴシック"/>
              </a:defRPr>
            </a:lvl1pPr>
          </a:lstStyle>
          <a:p>
            <a:r>
              <a:rPr lang="ja-JP" altLang="en-US" sz="13800" dirty="0" smtClean="0"/>
              <a:t>Ｂ</a:t>
            </a:r>
            <a:endParaRPr sz="13800" dirty="0"/>
          </a:p>
        </p:txBody>
      </p:sp>
      <p:sp>
        <p:nvSpPr>
          <p:cNvPr id="162" name="四角形">
            <a:hlinkClick r:id="rId4" action="ppaction://hlinksldjump"/>
          </p:cNvPr>
          <p:cNvSpPr/>
          <p:nvPr/>
        </p:nvSpPr>
        <p:spPr>
          <a:xfrm>
            <a:off x="4307725" y="3932215"/>
            <a:ext cx="6961816" cy="5851570"/>
          </a:xfrm>
          <a:prstGeom prst="rect">
            <a:avLst/>
          </a:prstGeom>
          <a:solidFill>
            <a:srgbClr val="FEF92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163" name="作品①"/>
          <p:cNvSpPr txBox="1"/>
          <p:nvPr/>
        </p:nvSpPr>
        <p:spPr>
          <a:xfrm>
            <a:off x="5900012" y="5529431"/>
            <a:ext cx="3777241" cy="2657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9000">
                <a:solidFill>
                  <a:srgbClr val="020202"/>
                </a:solidFill>
                <a:latin typeface="ＭＳ ゴシック"/>
                <a:ea typeface="ＭＳ ゴシック"/>
                <a:cs typeface="ＭＳ ゴシック"/>
                <a:sym typeface="ＭＳ ゴシック"/>
              </a:defRPr>
            </a:lvl1pPr>
          </a:lstStyle>
          <a:p>
            <a:r>
              <a:rPr lang="ja-JP" altLang="en-US" sz="16600" dirty="0" smtClean="0"/>
              <a:t>Ａ</a:t>
            </a:r>
            <a:endParaRPr sz="166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正方形">
            <a:hlinkClick r:id="rId2" action="ppaction://hlinksldjump"/>
          </p:cNvPr>
          <p:cNvSpPr/>
          <p:nvPr/>
        </p:nvSpPr>
        <p:spPr>
          <a:xfrm>
            <a:off x="21930292" y="11464381"/>
            <a:ext cx="1905001" cy="1905001"/>
          </a:xfrm>
          <a:prstGeom prst="rect">
            <a:avLst/>
          </a:prstGeom>
          <a:solidFill>
            <a:srgbClr val="000000">
              <a:alpha val="3196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r>
              <a:rPr lang="en-US" dirty="0" smtClean="0">
                <a:solidFill>
                  <a:schemeClr val="tx1"/>
                </a:solidFill>
              </a:rPr>
              <a:t>end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167" name="イメージ" descr="イメージ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4368" y="1502679"/>
            <a:ext cx="13475264" cy="10710642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四角形"/>
          <p:cNvSpPr/>
          <p:nvPr/>
        </p:nvSpPr>
        <p:spPr>
          <a:xfrm>
            <a:off x="7245117" y="3213651"/>
            <a:ext cx="9893765" cy="7288698"/>
          </a:xfrm>
          <a:prstGeom prst="rect">
            <a:avLst/>
          </a:prstGeom>
          <a:solidFill>
            <a:srgbClr val="FEF92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8" name="作品①"/>
          <p:cNvSpPr txBox="1"/>
          <p:nvPr/>
        </p:nvSpPr>
        <p:spPr>
          <a:xfrm>
            <a:off x="10303378" y="5529431"/>
            <a:ext cx="3777241" cy="2657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9000">
                <a:solidFill>
                  <a:srgbClr val="020202"/>
                </a:solidFill>
                <a:latin typeface="ＭＳ ゴシック"/>
                <a:ea typeface="ＭＳ ゴシック"/>
                <a:cs typeface="ＭＳ ゴシック"/>
                <a:sym typeface="ＭＳ ゴシック"/>
              </a:defRPr>
            </a:lvl1pPr>
          </a:lstStyle>
          <a:p>
            <a:r>
              <a:rPr lang="ja-JP" altLang="en-US" sz="16600" dirty="0" smtClean="0"/>
              <a:t>Ａ</a:t>
            </a:r>
            <a:endParaRPr sz="16600" dirty="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イメージ" descr="イメージ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6421" y="1508968"/>
            <a:ext cx="13459438" cy="10698064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四角形"/>
          <p:cNvSpPr/>
          <p:nvPr/>
        </p:nvSpPr>
        <p:spPr>
          <a:xfrm>
            <a:off x="7118274" y="3120363"/>
            <a:ext cx="10147452" cy="7475274"/>
          </a:xfrm>
          <a:prstGeom prst="rect">
            <a:avLst/>
          </a:prstGeom>
          <a:solidFill>
            <a:srgbClr val="0AFE6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7" name="作品②"/>
          <p:cNvSpPr txBox="1"/>
          <p:nvPr/>
        </p:nvSpPr>
        <p:spPr>
          <a:xfrm>
            <a:off x="10303379" y="5744875"/>
            <a:ext cx="3777241" cy="22262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9000">
                <a:solidFill>
                  <a:srgbClr val="020202"/>
                </a:solidFill>
                <a:latin typeface="ＭＳ ゴシック"/>
                <a:ea typeface="ＭＳ ゴシック"/>
                <a:cs typeface="ＭＳ ゴシック"/>
                <a:sym typeface="ＭＳ ゴシック"/>
              </a:defRPr>
            </a:lvl1pPr>
          </a:lstStyle>
          <a:p>
            <a:r>
              <a:rPr lang="ja-JP" altLang="en-US" sz="13800" dirty="0" smtClean="0"/>
              <a:t>Ｂ</a:t>
            </a:r>
            <a:endParaRPr sz="13800" dirty="0"/>
          </a:p>
        </p:txBody>
      </p:sp>
      <p:sp>
        <p:nvSpPr>
          <p:cNvPr id="8" name="正方形">
            <a:hlinkClick r:id="rId3" action="ppaction://hlinksldjump"/>
          </p:cNvPr>
          <p:cNvSpPr/>
          <p:nvPr/>
        </p:nvSpPr>
        <p:spPr>
          <a:xfrm>
            <a:off x="21930292" y="11464381"/>
            <a:ext cx="1905001" cy="1905001"/>
          </a:xfrm>
          <a:prstGeom prst="rect">
            <a:avLst/>
          </a:prstGeom>
          <a:solidFill>
            <a:srgbClr val="000000">
              <a:alpha val="3196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</a:defRPr>
            </a:pPr>
            <a:r>
              <a:rPr lang="en-US" dirty="0" smtClean="0">
                <a:solidFill>
                  <a:schemeClr val="tx1"/>
                </a:solidFill>
              </a:rPr>
              <a:t>end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" r="2898"/>
          <a:stretch/>
        </p:blipFill>
        <p:spPr>
          <a:xfrm>
            <a:off x="644624" y="634903"/>
            <a:ext cx="22861459" cy="12463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5689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ヒラギノ角ゴ ProN W6"/>
        <a:ea typeface="ヒラギノ角ゴ ProN W6"/>
        <a:cs typeface="ヒラギノ角ゴ ProN W6"/>
      </a:majorFont>
      <a:minorFont>
        <a:latin typeface="ヒラギノ角ゴ ProN W6"/>
        <a:ea typeface="ヒラギノ角ゴ ProN W6"/>
        <a:cs typeface="ヒラギノ角ゴ ProN W6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ヒラギノ角ゴ ProN W6"/>
        <a:ea typeface="ヒラギノ角ゴ ProN W6"/>
        <a:cs typeface="ヒラギノ角ゴ ProN W6"/>
      </a:majorFont>
      <a:minorFont>
        <a:latin typeface="ヒラギノ角ゴ ProN W6"/>
        <a:ea typeface="ヒラギノ角ゴ ProN W6"/>
        <a:cs typeface="ヒラギノ角ゴ ProN W6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19E52CB011B4A54F809944E21B97AABF" ma:contentTypeVersion="2" ma:contentTypeDescription="新しいドキュメントを作成します。" ma:contentTypeScope="" ma:versionID="40f4be0bd51aef4fb8c790aa95ef6269">
  <xsd:schema xmlns:xsd="http://www.w3.org/2001/XMLSchema" xmlns:xs="http://www.w3.org/2001/XMLSchema" xmlns:p="http://schemas.microsoft.com/office/2006/metadata/properties" xmlns:ns2="1860ed5d-a456-402e-9704-32d0b40e4988" targetNamespace="http://schemas.microsoft.com/office/2006/metadata/properties" ma:root="true" ma:fieldsID="28463d6d8c611e48ffdc997d1841f889" ns2:_="">
    <xsd:import namespace="1860ed5d-a456-402e-9704-32d0b40e498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60ed5d-a456-402e-9704-32d0b40e49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ABA88D-8AEA-4CFE-9E07-321BAADAC2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860ed5d-a456-402e-9704-32d0b40e49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67B6B06-3596-4FE4-9541-471EC5F3735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7</Words>
  <Application>Microsoft Office PowerPoint</Application>
  <PresentationFormat>ユーザー設定</PresentationFormat>
  <Paragraphs>7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ＭＳ ゴシック</vt:lpstr>
      <vt:lpstr>ヒラギノ角ゴ ProN W3</vt:lpstr>
      <vt:lpstr>ヒラギノ角ゴ ProN W6</vt:lpstr>
      <vt:lpstr>21_BasicWhite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大西　佐知子</dc:creator>
  <cp:lastModifiedBy>東京都</cp:lastModifiedBy>
  <cp:revision>14</cp:revision>
  <cp:lastPrinted>2023-02-08T02:36:03Z</cp:lastPrinted>
  <dcterms:modified xsi:type="dcterms:W3CDTF">2023-02-13T17:00:19Z</dcterms:modified>
</cp:coreProperties>
</file>