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717" r:id="rId1"/>
    <p:sldMasterId id="2147483731" r:id="rId2"/>
  </p:sldMasterIdLst>
  <p:notesMasterIdLst>
    <p:notesMasterId r:id="rId14"/>
  </p:notesMasterIdLst>
  <p:handoutMasterIdLst>
    <p:handoutMasterId r:id="rId15"/>
  </p:handoutMasterIdLst>
  <p:sldIdLst>
    <p:sldId id="256" r:id="rId3"/>
    <p:sldId id="290" r:id="rId4"/>
    <p:sldId id="265" r:id="rId5"/>
    <p:sldId id="274" r:id="rId6"/>
    <p:sldId id="275" r:id="rId7"/>
    <p:sldId id="268" r:id="rId8"/>
    <p:sldId id="287" r:id="rId9"/>
    <p:sldId id="292" r:id="rId10"/>
    <p:sldId id="280" r:id="rId11"/>
    <p:sldId id="259" r:id="rId12"/>
    <p:sldId id="284" r:id="rId13"/>
  </p:sldIdLst>
  <p:sldSz cx="17340263" cy="9753600"/>
  <p:notesSz cx="6735763" cy="9866313"/>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940675A-B579-460E-94D1-54222C63F5DA}">
  <a:tblStyle styleId="{4C3C2611-4C71-4FC5-86AE-919BDF0F9419}" styleName="">
    <a:tblBg/>
    <a:wholeTb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12700" cap="flat">
              <a:solidFill>
                <a:srgbClr val="53585F"/>
              </a:solidFill>
              <a:prstDash val="solid"/>
              <a:miter lim="400000"/>
            </a:ln>
          </a:top>
          <a:bottom>
            <a:ln w="12700" cap="flat">
              <a:solidFill>
                <a:srgbClr val="53585F"/>
              </a:solidFill>
              <a:prstDash val="solid"/>
              <a:miter lim="400000"/>
            </a:ln>
          </a:bottom>
          <a:insideH>
            <a:ln w="12700" cap="flat">
              <a:solidFill>
                <a:srgbClr val="53585F"/>
              </a:solidFill>
              <a:prstDash val="solid"/>
              <a:miter lim="400000"/>
            </a:ln>
          </a:insideH>
          <a:insideV>
            <a:ln w="12700" cap="flat">
              <a:noFill/>
              <a:miter lim="400000"/>
            </a:ln>
          </a:insideV>
        </a:tcBdr>
        <a:fill>
          <a:noFill/>
        </a:fill>
      </a:tcStyle>
    </a:wholeTbl>
    <a:band2H>
      <a:tcTxStyle/>
      <a:tcStyle>
        <a:tcBdr/>
        <a:fill>
          <a:solidFill>
            <a:srgbClr val="C7C7C7">
              <a:alpha val="30000"/>
            </a:srgbClr>
          </a:solidFill>
        </a:fill>
      </a:tcStyle>
    </a:band2H>
    <a:firstCol>
      <a:tcTxStyle b="off" i="off">
        <a:fontRef idx="minor">
          <a:srgbClr val="FFFFFF"/>
        </a:fontRef>
        <a:srgbClr val="FFFFFF"/>
      </a:tcTxStyle>
      <a:tcStyle>
        <a:tcBdr>
          <a:left>
            <a:ln w="12700" cap="flat">
              <a:noFill/>
              <a:miter lim="400000"/>
            </a:ln>
          </a:left>
          <a:right>
            <a:ln w="0" cap="flat">
              <a:noFill/>
              <a:miter lim="400000"/>
            </a:ln>
          </a:right>
          <a:top>
            <a:ln w="12700" cap="flat">
              <a:solidFill>
                <a:srgbClr val="DCDEE0"/>
              </a:solidFill>
              <a:prstDash val="solid"/>
              <a:miter lim="400000"/>
            </a:ln>
          </a:top>
          <a:bottom>
            <a:ln w="12700" cap="flat">
              <a:solidFill>
                <a:srgbClr val="DCDEE0"/>
              </a:solidFill>
              <a:prstDash val="solid"/>
              <a:miter lim="400000"/>
            </a:ln>
          </a:bottom>
          <a:insideH>
            <a:ln w="12700" cap="flat">
              <a:solidFill>
                <a:srgbClr val="DCDEE0"/>
              </a:solidFill>
              <a:prstDash val="solid"/>
              <a:miter lim="400000"/>
            </a:ln>
          </a:insideH>
          <a:insideV>
            <a:ln w="12700" cap="flat">
              <a:noFill/>
              <a:miter lim="400000"/>
            </a:ln>
          </a:insideV>
        </a:tcBdr>
        <a:fill>
          <a:noFill/>
        </a:fill>
      </a:tcStyle>
    </a:firstCol>
    <a:lastRow>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25400" cap="flat">
              <a:solidFill>
                <a:srgbClr val="53585F"/>
              </a:solidFill>
              <a:prstDash val="solid"/>
              <a:miter lim="400000"/>
            </a:ln>
          </a:top>
          <a:bottom>
            <a:ln w="12700" cap="flat">
              <a:noFill/>
              <a:miter lim="400000"/>
            </a:ln>
          </a:bottom>
          <a:insideH>
            <a:ln w="12700" cap="flat">
              <a:solidFill>
                <a:srgbClr val="53585F"/>
              </a:solidFill>
              <a:prstDash val="solid"/>
              <a:miter lim="400000"/>
            </a:ln>
          </a:insideH>
          <a:insideV>
            <a:ln w="12700" cap="flat">
              <a:noFill/>
              <a:miter lim="400000"/>
            </a:ln>
          </a:insideV>
        </a:tcBdr>
        <a:fill>
          <a:no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solidFill>
                <a:srgbClr val="53585F"/>
              </a:solidFill>
              <a:prstDash val="solid"/>
              <a:miter lim="400000"/>
            </a:ln>
          </a:bottom>
          <a:insideH>
            <a:ln w="12700" cap="flat">
              <a:solidFill>
                <a:srgbClr val="DCDEE0"/>
              </a:solidFill>
              <a:prstDash val="solid"/>
              <a:miter lim="400000"/>
            </a:ln>
          </a:insideH>
          <a:insideV>
            <a:ln w="12700" cap="flat">
              <a:noFill/>
              <a:miter lim="400000"/>
            </a:ln>
          </a:insideV>
        </a:tcBdr>
        <a:fill>
          <a:noFill/>
        </a:fill>
      </a:tcStyle>
    </a:firstRow>
  </a:tblStyle>
  <a:tblStyle styleId="{C7B018BB-80A7-4F77-B60F-C8B233D01FF8}" styleName="">
    <a:tblBg/>
    <a:wholeTb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12700" cap="flat">
              <a:solidFill>
                <a:srgbClr val="A2A1A6"/>
              </a:solidFill>
              <a:prstDash val="solid"/>
              <a:miter lim="400000"/>
            </a:ln>
          </a:top>
          <a:bottom>
            <a:ln w="12700" cap="flat">
              <a:solidFill>
                <a:srgbClr val="A2A1A6"/>
              </a:solidFill>
              <a:prstDash val="solid"/>
              <a:miter lim="400000"/>
            </a:ln>
          </a:bottom>
          <a:insideH>
            <a:ln w="12700" cap="flat">
              <a:solidFill>
                <a:srgbClr val="A2A1A6"/>
              </a:solidFill>
              <a:prstDash val="solid"/>
              <a:miter lim="400000"/>
            </a:ln>
          </a:insideH>
          <a:insideV>
            <a:ln w="12700" cap="flat">
              <a:noFill/>
              <a:miter lim="400000"/>
            </a:ln>
          </a:insideV>
        </a:tcBdr>
        <a:fill>
          <a:noFill/>
        </a:fill>
      </a:tcStyle>
    </a:wholeTbl>
    <a:band2H>
      <a:tcTxStyle/>
      <a:tcStyle>
        <a:tcBdr/>
        <a:fill>
          <a:solidFill>
            <a:srgbClr val="C7C7C7">
              <a:alpha val="30000"/>
            </a:srgbClr>
          </a:solidFill>
        </a:fill>
      </a:tcStyle>
    </a:band2H>
    <a:firstCol>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noFill/>
        </a:fill>
      </a:tcStyle>
    </a:firstCol>
    <a:la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solidFill>
                <a:srgbClr val="818181"/>
              </a:solidFill>
              <a:prstDash val="solid"/>
              <a:miter lim="400000"/>
            </a:ln>
          </a:insideH>
          <a:insideV>
            <a:ln w="12700" cap="flat">
              <a:noFill/>
              <a:miter lim="400000"/>
            </a:ln>
          </a:insideV>
        </a:tcBdr>
        <a:fill>
          <a:no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noFill/>
        </a:fill>
      </a:tcStyle>
    </a:firstRow>
  </a:tblStyle>
  <a:tblStyle styleId="{EEE7283C-3CF3-47DC-8721-378D4A62B228}" styleName="">
    <a:tblBg/>
    <a:wholeTb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12700" cap="flat">
              <a:noFill/>
              <a:miter lim="400000"/>
            </a:ln>
          </a:insideV>
        </a:tcBdr>
        <a:fill>
          <a:noFill/>
        </a:fill>
      </a:tcStyle>
    </a:wholeTbl>
    <a:band2H>
      <a:tcTxStyle/>
      <a:tcStyle>
        <a:tcBdr/>
        <a:fill>
          <a:solidFill>
            <a:srgbClr val="A6AAA9">
              <a:alpha val="11000"/>
            </a:srgbClr>
          </a:solidFill>
        </a:fill>
      </a:tcStyle>
    </a:band2H>
    <a:firstCol>
      <a:tcTxStyle b="off" i="off">
        <a:fontRef idx="minor">
          <a:srgbClr val="3D3E3F">
            <a:alpha val="90000"/>
          </a:srgbClr>
        </a:fontRef>
        <a:srgbClr val="3D3E3F">
          <a:alpha val="90000"/>
        </a:srgbClr>
      </a:tcTxStyle>
      <a:tcStyle>
        <a:tcBdr>
          <a:left>
            <a:ln w="12700" cap="flat">
              <a:noFill/>
              <a:miter lim="400000"/>
            </a:ln>
          </a:left>
          <a:right>
            <a:ln w="25400" cap="rnd">
              <a:solidFill>
                <a:schemeClr val="accent1">
                  <a:satOff val="8779"/>
                  <a:lumOff val="16332"/>
                </a:schemeClr>
              </a:solidFill>
              <a:custDash>
                <a:ds d="100000" sp="200000"/>
              </a:custDash>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25400" cap="rnd">
              <a:solidFill>
                <a:schemeClr val="accent1">
                  <a:satOff val="8779"/>
                  <a:lumOff val="16332"/>
                </a:schemeClr>
              </a:solidFill>
              <a:custDash>
                <a:ds d="100000" sp="200000"/>
              </a:custDash>
              <a:miter lim="400000"/>
            </a:ln>
          </a:insideV>
        </a:tcBdr>
        <a:fill>
          <a:noFill/>
        </a:fill>
      </a:tcStyle>
    </a:firstCol>
    <a:lastRow>
      <a:tcTxStyle b="off" i="off">
        <a:fontRef idx="minor">
          <a:srgbClr val="FFFFFF"/>
        </a:fontRef>
        <a:srgbClr val="FFFFFF"/>
      </a:tcTxStyle>
      <a:tcStyle>
        <a:tcBdr>
          <a:left>
            <a:ln w="12700" cap="flat">
              <a:noFill/>
              <a:miter lim="400000"/>
            </a:ln>
          </a:left>
          <a:right>
            <a:ln w="12700" cap="flat">
              <a:noFill/>
              <a:miter lim="400000"/>
            </a:ln>
          </a:right>
          <a:top>
            <a:ln w="25400" cap="rnd">
              <a:solidFill>
                <a:srgbClr val="A6AAA9"/>
              </a:solidFill>
              <a:custDash>
                <a:ds d="100000" sp="200000"/>
              </a:custDash>
              <a:miter lim="400000"/>
            </a:ln>
          </a:top>
          <a:bottom>
            <a:ln w="12700" cap="flat">
              <a:noFill/>
              <a:miter lim="400000"/>
            </a:ln>
          </a:bottom>
          <a:insideH>
            <a:ln w="12700" cap="flat">
              <a:solidFill>
                <a:schemeClr val="accent1">
                  <a:satOff val="8779"/>
                  <a:lumOff val="16332"/>
                </a:schemeClr>
              </a:solidFill>
              <a:custDash>
                <a:ds d="100000" sp="200000"/>
              </a:custDash>
              <a:miter lim="400000"/>
            </a:ln>
          </a:insideH>
          <a:insideV>
            <a:ln w="12700" cap="flat">
              <a:noFill/>
              <a:miter lim="400000"/>
            </a:ln>
          </a:insideV>
        </a:tcBdr>
        <a:fill>
          <a:solidFill>
            <a:schemeClr val="accent1">
              <a:satOff val="-2410"/>
              <a:lumOff val="-16942"/>
              <a:alpha val="60000"/>
            </a:schemeClr>
          </a:solid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25400" cap="rnd">
              <a:solidFill>
                <a:srgbClr val="A6AAA9"/>
              </a:solidFill>
              <a:custDash>
                <a:ds d="100000" sp="200000"/>
              </a:custDash>
              <a:miter lim="400000"/>
            </a:ln>
          </a:bottom>
          <a:insideH>
            <a:ln w="12700" cap="flat">
              <a:solidFill>
                <a:schemeClr val="accent1">
                  <a:satOff val="8779"/>
                  <a:lumOff val="16332"/>
                </a:schemeClr>
              </a:solidFill>
              <a:custDash>
                <a:ds d="100000" sp="200000"/>
              </a:custDash>
              <a:miter lim="400000"/>
            </a:ln>
          </a:insideH>
          <a:insideV>
            <a:ln w="12700" cap="flat">
              <a:noFill/>
              <a:miter lim="400000"/>
            </a:ln>
          </a:insideV>
        </a:tcBdr>
        <a:fill>
          <a:solidFill>
            <a:schemeClr val="accent1">
              <a:satOff val="-2410"/>
              <a:lumOff val="-16942"/>
              <a:alpha val="50000"/>
            </a:schemeClr>
          </a:solidFill>
        </a:fill>
      </a:tcStyle>
    </a:firstRow>
  </a:tblStyle>
  <a:tblStyle styleId="{CF821DB8-F4EB-4A41-A1BA-3FCAFE7338EE}" styleName="">
    <a:tblBg/>
    <a:wholeTbl>
      <a:tcTxStyle b="off" i="off">
        <a:fontRef idx="minor">
          <a:srgbClr val="3D3E3F">
            <a:alpha val="90000"/>
          </a:srgbClr>
        </a:fontRef>
        <a:srgbClr val="3D3E3F">
          <a:alpha val="90000"/>
        </a:srgbClr>
      </a:tcTxStyle>
      <a:tcStyle>
        <a:tcBdr>
          <a:left>
            <a:ln w="12700" cap="flat">
              <a:solidFill>
                <a:schemeClr val="accent2">
                  <a:satOff val="1875"/>
                  <a:lumOff val="16453"/>
                  <a:alpha val="50000"/>
                </a:schemeClr>
              </a:solidFill>
              <a:prstDash val="solid"/>
              <a:miter lim="400000"/>
            </a:ln>
          </a:left>
          <a:right>
            <a:ln w="12700" cap="flat">
              <a:solidFill>
                <a:schemeClr val="accent2">
                  <a:satOff val="1875"/>
                  <a:lumOff val="16453"/>
                  <a:alpha val="50000"/>
                </a:schemeClr>
              </a:solidFill>
              <a:prstDash val="solid"/>
              <a:miter lim="400000"/>
            </a:ln>
          </a:right>
          <a:top>
            <a:ln w="12700" cap="flat">
              <a:solidFill>
                <a:schemeClr val="accent2">
                  <a:satOff val="1875"/>
                  <a:lumOff val="16453"/>
                  <a:alpha val="50000"/>
                </a:schemeClr>
              </a:solidFill>
              <a:prstDash val="solid"/>
              <a:miter lim="400000"/>
            </a:ln>
          </a:top>
          <a:bottom>
            <a:ln w="12700" cap="flat">
              <a:solidFill>
                <a:schemeClr val="accent2">
                  <a:satOff val="1875"/>
                  <a:lumOff val="16453"/>
                  <a:alpha val="50000"/>
                </a:schemeClr>
              </a:solidFill>
              <a:prstDash val="solid"/>
              <a:miter lim="400000"/>
            </a:ln>
          </a:bottom>
          <a:insideH>
            <a:ln w="12700" cap="flat">
              <a:solidFill>
                <a:schemeClr val="accent2">
                  <a:satOff val="1875"/>
                  <a:lumOff val="16453"/>
                  <a:alpha val="50000"/>
                </a:schemeClr>
              </a:solidFill>
              <a:prstDash val="solid"/>
              <a:miter lim="400000"/>
            </a:ln>
          </a:insideH>
          <a:insideV>
            <a:ln w="12700" cap="flat">
              <a:solidFill>
                <a:schemeClr val="accent2">
                  <a:satOff val="1875"/>
                  <a:lumOff val="16453"/>
                  <a:alpha val="50000"/>
                </a:schemeClr>
              </a:solidFill>
              <a:prstDash val="solid"/>
              <a:miter lim="400000"/>
            </a:ln>
          </a:insideV>
        </a:tcBdr>
        <a:fill>
          <a:noFill/>
        </a:fill>
      </a:tcStyle>
    </a:wholeTbl>
    <a:band2H>
      <a:tcTxStyle/>
      <a:tcStyle>
        <a:tcBdr/>
        <a:fill>
          <a:solidFill>
            <a:srgbClr val="A6AAA9">
              <a:alpha val="25000"/>
            </a:srgbClr>
          </a:solidFill>
        </a:fill>
      </a:tcStyle>
    </a:band2H>
    <a:firstCo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solidFill>
                <a:schemeClr val="accent2">
                  <a:satOff val="1875"/>
                  <a:lumOff val="16453"/>
                  <a:alpha val="50000"/>
                </a:schemeClr>
              </a:solidFill>
              <a:prstDash val="solid"/>
              <a:miter lim="400000"/>
            </a:ln>
          </a:insideV>
        </a:tcBdr>
        <a:fill>
          <a:solidFill>
            <a:schemeClr val="accent2">
              <a:satOff val="1875"/>
              <a:lumOff val="16453"/>
              <a:alpha val="30000"/>
            </a:schemeClr>
          </a:solidFill>
        </a:fill>
      </a:tcStyle>
    </a:firstCol>
    <a:la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solidFill>
                <a:schemeClr val="accent2">
                  <a:satOff val="1875"/>
                  <a:lumOff val="16453"/>
                  <a:alpha val="50000"/>
                </a:schemeClr>
              </a:solidFill>
              <a:prstDash val="solid"/>
              <a:miter lim="400000"/>
            </a:ln>
          </a:insideH>
          <a:insideV>
            <a:ln w="12700" cap="flat">
              <a:noFill/>
              <a:miter lim="400000"/>
            </a:ln>
          </a:insideV>
        </a:tcBdr>
        <a:fill>
          <a:solidFill>
            <a:schemeClr val="accent2">
              <a:alpha val="85000"/>
            </a:schemeClr>
          </a:solid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solidFill>
                <a:schemeClr val="accent2">
                  <a:satOff val="1875"/>
                  <a:lumOff val="16453"/>
                  <a:alpha val="50000"/>
                </a:schemeClr>
              </a:solidFill>
              <a:prstDash val="solid"/>
              <a:miter lim="400000"/>
            </a:ln>
          </a:insideH>
          <a:insideV>
            <a:ln w="12700" cap="flat">
              <a:noFill/>
              <a:miter lim="400000"/>
            </a:ln>
          </a:insideV>
        </a:tcBdr>
        <a:fill>
          <a:solidFill>
            <a:schemeClr val="accent2">
              <a:alpha val="64999"/>
            </a:schemeClr>
          </a:solidFill>
        </a:fill>
      </a:tcStyle>
    </a:firstRow>
  </a:tblStyle>
  <a:tblStyle styleId="{33BA23B1-9221-436E-865A-0063620EA4FD}" styleName="">
    <a:tblBg/>
    <a:wholeTbl>
      <a:tcTxStyle b="off" i="off">
        <a:fontRef idx="minor">
          <a:srgbClr val="3D3E3F">
            <a:alpha val="90000"/>
          </a:srgbClr>
        </a:fontRef>
        <a:srgbClr val="3D3E3F">
          <a:alpha val="90000"/>
        </a:srgbClr>
      </a:tcTxStyle>
      <a:tcStyle>
        <a:tcBdr>
          <a:left>
            <a:ln w="12700" cap="flat">
              <a:solidFill>
                <a:srgbClr val="A6AAA9"/>
              </a:solidFill>
              <a:prstDash val="solid"/>
              <a:miter lim="400000"/>
            </a:ln>
          </a:left>
          <a:right>
            <a:ln w="12700" cap="flat">
              <a:solidFill>
                <a:srgbClr val="A6AAA9"/>
              </a:solidFill>
              <a:prstDash val="solid"/>
              <a:miter lim="400000"/>
            </a:ln>
          </a:right>
          <a:top>
            <a:ln w="12700" cap="flat">
              <a:solidFill>
                <a:srgbClr val="A6AAA9"/>
              </a:solidFill>
              <a:prstDash val="solid"/>
              <a:miter lim="400000"/>
            </a:ln>
          </a:top>
          <a:bottom>
            <a:ln w="12700" cap="flat">
              <a:solidFill>
                <a:srgbClr val="A6AAA9"/>
              </a:solidFill>
              <a:prstDash val="solid"/>
              <a:miter lim="400000"/>
            </a:ln>
          </a:bottom>
          <a:insideH>
            <a:ln w="12700" cap="flat">
              <a:solidFill>
                <a:srgbClr val="A6AAA9"/>
              </a:solidFill>
              <a:prstDash val="solid"/>
              <a:miter lim="400000"/>
            </a:ln>
          </a:insideH>
          <a:insideV>
            <a:ln w="12700" cap="flat">
              <a:solidFill>
                <a:srgbClr val="A6AAA9"/>
              </a:solidFill>
              <a:prstDash val="solid"/>
              <a:miter lim="400000"/>
            </a:ln>
          </a:insideV>
        </a:tcBdr>
        <a:fill>
          <a:noFill/>
        </a:fill>
      </a:tcStyle>
    </a:wholeTbl>
    <a:band2H>
      <a:tcTxStyle/>
      <a:tcStyle>
        <a:tcBdr/>
        <a:fill>
          <a:solidFill>
            <a:srgbClr val="A6AAA9">
              <a:alpha val="25000"/>
            </a:srgbClr>
          </a:solidFill>
        </a:fill>
      </a:tcStyle>
    </a:band2H>
    <a:firstCol>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53585F">
              <a:alpha val="57000"/>
            </a:srgbClr>
          </a:solidFill>
        </a:fill>
      </a:tcStyle>
    </a:firstCol>
    <a:lastRow>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25400" cap="flat">
              <a:solidFill>
                <a:srgbClr val="A6AAA9"/>
              </a:solidFill>
              <a:prstDash val="solid"/>
              <a:miter lim="400000"/>
            </a:ln>
          </a:top>
          <a:bottom>
            <a:ln w="12700" cap="flat">
              <a:noFill/>
              <a:miter lim="400000"/>
            </a:ln>
          </a:bottom>
          <a:insideH>
            <a:ln w="12700" cap="flat">
              <a:noFill/>
              <a:miter lim="400000"/>
            </a:ln>
          </a:insideH>
          <a:insideV>
            <a:ln w="12700" cap="flat">
              <a:noFill/>
              <a:miter lim="400000"/>
            </a:ln>
          </a:insideV>
        </a:tcBdr>
        <a:fill>
          <a:no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noFill/>
        </a:fill>
      </a:tcStyle>
    </a:firstRow>
  </a:tblStyle>
  <a:tblStyle styleId="{2708684C-4D16-4618-839F-0558EEFCDFE6}" styleName="">
    <a:tblBg/>
    <a:wholeTbl>
      <a:tcTxStyle b="off" i="off">
        <a:fontRef idx="minor">
          <a:srgbClr val="53585F"/>
        </a:fontRef>
        <a:srgbClr val="53585F"/>
      </a:tcTxStyle>
      <a:tcStyle>
        <a:tcBdr>
          <a:left>
            <a:ln w="25400" cap="rnd">
              <a:solidFill>
                <a:schemeClr val="accent1">
                  <a:satOff val="8779"/>
                  <a:lumOff val="16332"/>
                </a:schemeClr>
              </a:solidFill>
              <a:custDash>
                <a:ds d="100000" sp="200000"/>
              </a:custDash>
              <a:miter lim="400000"/>
            </a:ln>
          </a:left>
          <a:right>
            <a:ln w="25400" cap="rnd">
              <a:solidFill>
                <a:schemeClr val="accent1">
                  <a:satOff val="8779"/>
                  <a:lumOff val="16332"/>
                </a:schemeClr>
              </a:solidFill>
              <a:custDash>
                <a:ds d="100000" sp="200000"/>
              </a:custDash>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25400" cap="rnd">
              <a:solidFill>
                <a:schemeClr val="accent1">
                  <a:satOff val="8779"/>
                  <a:lumOff val="16332"/>
                </a:schemeClr>
              </a:solidFill>
              <a:custDash>
                <a:ds d="100000" sp="200000"/>
              </a:custDash>
              <a:miter lim="400000"/>
            </a:ln>
          </a:insideV>
        </a:tcBdr>
        <a:fill>
          <a:noFill/>
        </a:fill>
      </a:tcStyle>
    </a:wholeTbl>
    <a:band2H>
      <a:tcTxStyle/>
      <a:tcStyle>
        <a:tcBdr/>
        <a:fill>
          <a:solidFill>
            <a:srgbClr val="DCDEE0"/>
          </a:solidFill>
        </a:fill>
      </a:tcStyle>
    </a:band2H>
    <a:firstCol>
      <a:tcTxStyle b="off" i="off">
        <a:fontRef idx="minor">
          <a:srgbClr val="818181"/>
        </a:fontRef>
        <a:srgbClr val="818181"/>
      </a:tcTxStyle>
      <a:tcStyle>
        <a:tcBdr>
          <a:left>
            <a:ln w="12700" cap="flat">
              <a:noFill/>
              <a:miter lim="400000"/>
            </a:ln>
          </a:left>
          <a:right>
            <a:ln w="25400" cap="flat">
              <a:solidFill>
                <a:schemeClr val="accent1">
                  <a:satOff val="8779"/>
                  <a:lumOff val="16332"/>
                </a:schemeClr>
              </a:solidFill>
              <a:prstDash val="solid"/>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25400" cap="flat">
              <a:solidFill>
                <a:schemeClr val="accent1">
                  <a:satOff val="8779"/>
                  <a:lumOff val="16332"/>
                </a:schemeClr>
              </a:solidFill>
              <a:prstDash val="solid"/>
              <a:miter lim="400000"/>
            </a:ln>
          </a:insideV>
        </a:tcBdr>
        <a:fill>
          <a:noFill/>
        </a:fill>
      </a:tcStyle>
    </a:firstCol>
    <a:lastRow>
      <a:tcTxStyle b="off" i="off">
        <a:fontRef idx="minor">
          <a:srgbClr val="818181"/>
        </a:fontRef>
        <a:srgbClr val="818181"/>
      </a:tcTxStyle>
      <a:tcStyle>
        <a:tcBdr>
          <a:left>
            <a:ln w="25400" cap="flat">
              <a:solidFill>
                <a:schemeClr val="accent1">
                  <a:satOff val="8779"/>
                  <a:lumOff val="16332"/>
                </a:schemeClr>
              </a:solidFill>
              <a:prstDash val="solid"/>
              <a:miter lim="400000"/>
            </a:ln>
          </a:left>
          <a:right>
            <a:ln w="25400" cap="flat">
              <a:solidFill>
                <a:schemeClr val="accent1">
                  <a:satOff val="8779"/>
                  <a:lumOff val="16332"/>
                </a:schemeClr>
              </a:solidFill>
              <a:prstDash val="solid"/>
              <a:miter lim="400000"/>
            </a:ln>
          </a:right>
          <a:top>
            <a:ln w="25400" cap="flat">
              <a:solidFill>
                <a:schemeClr val="accent1">
                  <a:satOff val="8779"/>
                  <a:lumOff val="16332"/>
                </a:schemeClr>
              </a:solidFill>
              <a:prstDash val="solid"/>
              <a:miter lim="400000"/>
            </a:ln>
          </a:top>
          <a:bottom>
            <a:ln w="12700" cap="flat">
              <a:noFill/>
              <a:miter lim="400000"/>
            </a:ln>
          </a:bottom>
          <a:insideH>
            <a:ln w="25400" cap="flat">
              <a:solidFill>
                <a:schemeClr val="accent1">
                  <a:satOff val="8779"/>
                  <a:lumOff val="16332"/>
                </a:schemeClr>
              </a:solidFill>
              <a:prstDash val="solid"/>
              <a:miter lim="400000"/>
            </a:ln>
          </a:insideH>
          <a:insideV>
            <a:ln w="25400" cap="flat">
              <a:solidFill>
                <a:schemeClr val="accent1">
                  <a:satOff val="8779"/>
                  <a:lumOff val="16332"/>
                </a:schemeClr>
              </a:solidFill>
              <a:prstDash val="solid"/>
              <a:miter lim="400000"/>
            </a:ln>
          </a:insideV>
        </a:tcBdr>
        <a:fill>
          <a:noFill/>
        </a:fill>
      </a:tcStyle>
    </a:lastRow>
    <a:firstRow>
      <a:tcTxStyle b="off" i="off">
        <a:fontRef idx="minor">
          <a:schemeClr val="accent1"/>
        </a:fontRef>
        <a:schemeClr val="accent1"/>
      </a:tcTxStyle>
      <a:tcStyle>
        <a:tcBdr>
          <a:left>
            <a:ln w="25400" cap="flat">
              <a:solidFill>
                <a:schemeClr val="accent1">
                  <a:satOff val="8779"/>
                  <a:lumOff val="16332"/>
                </a:schemeClr>
              </a:solidFill>
              <a:prstDash val="solid"/>
              <a:miter lim="400000"/>
            </a:ln>
          </a:left>
          <a:right>
            <a:ln w="25400" cap="flat">
              <a:solidFill>
                <a:schemeClr val="accent1">
                  <a:satOff val="8779"/>
                  <a:lumOff val="16332"/>
                </a:schemeClr>
              </a:solidFill>
              <a:prstDash val="solid"/>
              <a:miter lim="400000"/>
            </a:ln>
          </a:right>
          <a:top>
            <a:ln w="12700" cap="flat">
              <a:noFill/>
              <a:miter lim="400000"/>
            </a:ln>
          </a:top>
          <a:bottom>
            <a:ln w="25400" cap="flat">
              <a:solidFill>
                <a:schemeClr val="accent1">
                  <a:satOff val="8779"/>
                  <a:lumOff val="16332"/>
                </a:schemeClr>
              </a:solidFill>
              <a:prstDash val="solid"/>
              <a:miter lim="400000"/>
            </a:ln>
          </a:bottom>
          <a:insideH>
            <a:ln w="25400" cap="flat">
              <a:solidFill>
                <a:schemeClr val="accent1">
                  <a:satOff val="8779"/>
                  <a:lumOff val="16332"/>
                </a:schemeClr>
              </a:solidFill>
              <a:prstDash val="solid"/>
              <a:miter lim="400000"/>
            </a:ln>
          </a:insideH>
          <a:insideV>
            <a:ln w="25400" cap="flat">
              <a:solidFill>
                <a:schemeClr val="accent1">
                  <a:satOff val="8779"/>
                  <a:lumOff val="16332"/>
                </a:schemeClr>
              </a:solidFill>
              <a:prstDash val="solid"/>
              <a:miter lim="400000"/>
            </a:ln>
          </a:insideV>
        </a:tcBdr>
        <a:fill>
          <a:no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59" d="100"/>
          <a:sy n="59" d="100"/>
        </p:scale>
        <p:origin x="643" y="8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handoutMaster" Target="handoutMasters/handoutMaster1.xml"/><Relationship Id="rId10" Type="http://schemas.openxmlformats.org/officeDocument/2006/relationships/slide" Target="slides/slide8.xml"/><Relationship Id="rId19"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19413" cy="4953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0"/>
            <a:ext cx="2919412" cy="495300"/>
          </a:xfrm>
          <a:prstGeom prst="rect">
            <a:avLst/>
          </a:prstGeom>
        </p:spPr>
        <p:txBody>
          <a:bodyPr vert="horz" lIns="91440" tIns="45720" rIns="91440" bIns="45720" rtlCol="0"/>
          <a:lstStyle>
            <a:lvl1pPr algn="r">
              <a:defRPr sz="1200"/>
            </a:lvl1pPr>
          </a:lstStyle>
          <a:p>
            <a:fld id="{41A1C0BA-2918-4B97-9811-69E7BCF13636}" type="datetimeFigureOut">
              <a:rPr kumimoji="1" lang="ja-JP" altLang="en-US" smtClean="0"/>
              <a:t>2024/2/19</a:t>
            </a:fld>
            <a:endParaRPr kumimoji="1" lang="ja-JP" altLang="en-US"/>
          </a:p>
        </p:txBody>
      </p:sp>
      <p:sp>
        <p:nvSpPr>
          <p:cNvPr id="4" name="フッター プレースホルダー 3"/>
          <p:cNvSpPr>
            <a:spLocks noGrp="1"/>
          </p:cNvSpPr>
          <p:nvPr>
            <p:ph type="ftr" sz="quarter" idx="2"/>
          </p:nvPr>
        </p:nvSpPr>
        <p:spPr>
          <a:xfrm>
            <a:off x="0" y="9371013"/>
            <a:ext cx="2919413" cy="495300"/>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5300"/>
          </a:xfrm>
          <a:prstGeom prst="rect">
            <a:avLst/>
          </a:prstGeom>
        </p:spPr>
        <p:txBody>
          <a:bodyPr vert="horz" lIns="91440" tIns="45720" rIns="91440" bIns="45720" rtlCol="0" anchor="b"/>
          <a:lstStyle>
            <a:lvl1pPr algn="r">
              <a:defRPr sz="1200"/>
            </a:lvl1pPr>
          </a:lstStyle>
          <a:p>
            <a:fld id="{44ECA186-890D-45A2-9934-873F6589DAF9}" type="slidenum">
              <a:rPr kumimoji="1" lang="ja-JP" altLang="en-US" smtClean="0"/>
              <a:t>‹#›</a:t>
            </a:fld>
            <a:endParaRPr kumimoji="1" lang="ja-JP" altLang="en-US"/>
          </a:p>
        </p:txBody>
      </p:sp>
    </p:spTree>
    <p:extLst>
      <p:ext uri="{BB962C8B-B14F-4D97-AF65-F5344CB8AC3E}">
        <p14:creationId xmlns:p14="http://schemas.microsoft.com/office/powerpoint/2010/main" val="2680748843"/>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16" name="Shape 116"/>
          <p:cNvSpPr>
            <a:spLocks noGrp="1" noRot="1" noChangeAspect="1"/>
          </p:cNvSpPr>
          <p:nvPr>
            <p:ph type="sldImg"/>
          </p:nvPr>
        </p:nvSpPr>
        <p:spPr>
          <a:xfrm>
            <a:off x="79375" y="739775"/>
            <a:ext cx="6577013" cy="3700463"/>
          </a:xfrm>
          <a:prstGeom prst="rect">
            <a:avLst/>
          </a:prstGeom>
        </p:spPr>
        <p:txBody>
          <a:bodyPr/>
          <a:lstStyle/>
          <a:p>
            <a:endParaRPr/>
          </a:p>
        </p:txBody>
      </p:sp>
      <p:sp>
        <p:nvSpPr>
          <p:cNvPr id="117" name="Shape 117"/>
          <p:cNvSpPr>
            <a:spLocks noGrp="1"/>
          </p:cNvSpPr>
          <p:nvPr>
            <p:ph type="body" sz="quarter" idx="1"/>
          </p:nvPr>
        </p:nvSpPr>
        <p:spPr>
          <a:xfrm>
            <a:off x="898102" y="4686499"/>
            <a:ext cx="4939560" cy="4439841"/>
          </a:xfrm>
          <a:prstGeom prst="rect">
            <a:avLst/>
          </a:prstGeom>
        </p:spPr>
        <p:txBody>
          <a:bodyPr/>
          <a:lstStyle/>
          <a:p>
            <a:endParaRPr/>
          </a:p>
        </p:txBody>
      </p:sp>
    </p:spTree>
  </p:cSld>
  <p:clrMap bg1="lt1" tx1="dk1" bg2="lt2" tx2="dk2" accent1="accent1" accent2="accent2" accent3="accent3" accent4="accent4" accent5="accent5" accent6="accent6" hlink="hlink" folHlink="folHlink"/>
  <p:notesStyle>
    <a:lvl1pPr defTabSz="457200" latinLnBrk="0">
      <a:lnSpc>
        <a:spcPct val="117999"/>
      </a:lnSpc>
      <a:defRPr sz="2200">
        <a:latin typeface="Helvetica Neue"/>
        <a:ea typeface="Helvetica Neue"/>
        <a:cs typeface="Helvetica Neue"/>
        <a:sym typeface="Helvetica Neue"/>
      </a:defRPr>
    </a:lvl1pPr>
    <a:lvl2pPr indent="228600" defTabSz="457200" latinLnBrk="0">
      <a:lnSpc>
        <a:spcPct val="117999"/>
      </a:lnSpc>
      <a:defRPr sz="2200">
        <a:latin typeface="Helvetica Neue"/>
        <a:ea typeface="Helvetica Neue"/>
        <a:cs typeface="Helvetica Neue"/>
        <a:sym typeface="Helvetica Neue"/>
      </a:defRPr>
    </a:lvl2pPr>
    <a:lvl3pPr indent="457200" defTabSz="457200" latinLnBrk="0">
      <a:lnSpc>
        <a:spcPct val="117999"/>
      </a:lnSpc>
      <a:defRPr sz="2200">
        <a:latin typeface="Helvetica Neue"/>
        <a:ea typeface="Helvetica Neue"/>
        <a:cs typeface="Helvetica Neue"/>
        <a:sym typeface="Helvetica Neue"/>
      </a:defRPr>
    </a:lvl3pPr>
    <a:lvl4pPr indent="685800" defTabSz="457200" latinLnBrk="0">
      <a:lnSpc>
        <a:spcPct val="117999"/>
      </a:lnSpc>
      <a:defRPr sz="2200">
        <a:latin typeface="Helvetica Neue"/>
        <a:ea typeface="Helvetica Neue"/>
        <a:cs typeface="Helvetica Neue"/>
        <a:sym typeface="Helvetica Neue"/>
      </a:defRPr>
    </a:lvl4pPr>
    <a:lvl5pPr indent="914400" defTabSz="457200" latinLnBrk="0">
      <a:lnSpc>
        <a:spcPct val="117999"/>
      </a:lnSpc>
      <a:defRPr sz="2200">
        <a:latin typeface="Helvetica Neue"/>
        <a:ea typeface="Helvetica Neue"/>
        <a:cs typeface="Helvetica Neue"/>
        <a:sym typeface="Helvetica Neue"/>
      </a:defRPr>
    </a:lvl5pPr>
    <a:lvl6pPr indent="1143000" defTabSz="457200" latinLnBrk="0">
      <a:lnSpc>
        <a:spcPct val="117999"/>
      </a:lnSpc>
      <a:defRPr sz="2200">
        <a:latin typeface="Helvetica Neue"/>
        <a:ea typeface="Helvetica Neue"/>
        <a:cs typeface="Helvetica Neue"/>
        <a:sym typeface="Helvetica Neue"/>
      </a:defRPr>
    </a:lvl6pPr>
    <a:lvl7pPr indent="1371600" defTabSz="457200" latinLnBrk="0">
      <a:lnSpc>
        <a:spcPct val="117999"/>
      </a:lnSpc>
      <a:defRPr sz="2200">
        <a:latin typeface="Helvetica Neue"/>
        <a:ea typeface="Helvetica Neue"/>
        <a:cs typeface="Helvetica Neue"/>
        <a:sym typeface="Helvetica Neue"/>
      </a:defRPr>
    </a:lvl7pPr>
    <a:lvl8pPr indent="1600200" defTabSz="457200" latinLnBrk="0">
      <a:lnSpc>
        <a:spcPct val="117999"/>
      </a:lnSpc>
      <a:defRPr sz="2200">
        <a:latin typeface="Helvetica Neue"/>
        <a:ea typeface="Helvetica Neue"/>
        <a:cs typeface="Helvetica Neue"/>
        <a:sym typeface="Helvetica Neue"/>
      </a:defRPr>
    </a:lvl8pPr>
    <a:lvl9pPr indent="1828800" defTabSz="457200" latinLnBrk="0">
      <a:lnSpc>
        <a:spcPct val="117999"/>
      </a:lnSpc>
      <a:defRPr sz="2200">
        <a:latin typeface="Helvetica Neue"/>
        <a:ea typeface="Helvetica Neue"/>
        <a:cs typeface="Helvetica Neue"/>
        <a:sym typeface="Helvetica Neue"/>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2167533" y="1599331"/>
            <a:ext cx="13005197" cy="3395698"/>
          </a:xfrm>
        </p:spPr>
        <p:txBody>
          <a:bodyPr anchor="b">
            <a:normAutofit/>
          </a:bodyPr>
          <a:lstStyle>
            <a:lvl1pPr algn="ctr">
              <a:defRPr sz="8533"/>
            </a:lvl1pPr>
          </a:lstStyle>
          <a:p>
            <a:r>
              <a:rPr lang="ja-JP" altLang="en-US"/>
              <a:t>マスター タイトルの書式設定</a:t>
            </a:r>
            <a:endParaRPr lang="en-US" dirty="0"/>
          </a:p>
        </p:txBody>
      </p:sp>
      <p:sp>
        <p:nvSpPr>
          <p:cNvPr id="3" name="Subtitle 2"/>
          <p:cNvSpPr>
            <a:spLocks noGrp="1"/>
          </p:cNvSpPr>
          <p:nvPr>
            <p:ph type="subTitle" idx="1"/>
          </p:nvPr>
        </p:nvSpPr>
        <p:spPr>
          <a:xfrm>
            <a:off x="2167533" y="5122898"/>
            <a:ext cx="13005197" cy="2354862"/>
          </a:xfrm>
        </p:spPr>
        <p:txBody>
          <a:bodyPr>
            <a:normAutofit/>
          </a:bodyPr>
          <a:lstStyle>
            <a:lvl1pPr marL="0" indent="0" algn="ctr">
              <a:buNone/>
              <a:defRPr sz="3413">
                <a:solidFill>
                  <a:schemeClr val="tx1">
                    <a:lumMod val="75000"/>
                    <a:lumOff val="25000"/>
                  </a:schemeClr>
                </a:solidFill>
              </a:defRPr>
            </a:lvl1pPr>
            <a:lvl2pPr marL="650230" indent="0" algn="ctr">
              <a:buNone/>
              <a:defRPr sz="3982"/>
            </a:lvl2pPr>
            <a:lvl3pPr marL="1300460" indent="0" algn="ctr">
              <a:buNone/>
              <a:defRPr sz="3413"/>
            </a:lvl3pPr>
            <a:lvl4pPr marL="1950690" indent="0" algn="ctr">
              <a:buNone/>
              <a:defRPr sz="2844"/>
            </a:lvl4pPr>
            <a:lvl5pPr marL="2600919" indent="0" algn="ctr">
              <a:buNone/>
              <a:defRPr sz="2844"/>
            </a:lvl5pPr>
            <a:lvl6pPr marL="3251149" indent="0" algn="ctr">
              <a:buNone/>
              <a:defRPr sz="2844"/>
            </a:lvl6pPr>
            <a:lvl7pPr marL="3901379" indent="0" algn="ctr">
              <a:buNone/>
              <a:defRPr sz="2844"/>
            </a:lvl7pPr>
            <a:lvl8pPr marL="4551609" indent="0" algn="ctr">
              <a:buNone/>
              <a:defRPr sz="2844"/>
            </a:lvl8pPr>
            <a:lvl9pPr marL="5201839" indent="0" algn="ctr">
              <a:buNone/>
              <a:defRPr sz="2844"/>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91657553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35148123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2409126" y="512515"/>
            <a:ext cx="3738994" cy="8265725"/>
          </a:xfrm>
        </p:spPr>
        <p:txBody>
          <a:bodyPr vert="eaVert"/>
          <a:lstStyle/>
          <a:p>
            <a:r>
              <a:rPr lang="ja-JP" altLang="en-US"/>
              <a:t>マスター タイトルの書式設定</a:t>
            </a:r>
            <a:endParaRPr lang="en-US"/>
          </a:p>
        </p:txBody>
      </p:sp>
      <p:sp>
        <p:nvSpPr>
          <p:cNvPr id="3" name="Vertical Text Placeholder 2"/>
          <p:cNvSpPr>
            <a:spLocks noGrp="1"/>
          </p:cNvSpPr>
          <p:nvPr>
            <p:ph type="body" orient="vert" idx="1"/>
          </p:nvPr>
        </p:nvSpPr>
        <p:spPr>
          <a:xfrm>
            <a:off x="1192143" y="512515"/>
            <a:ext cx="11000229" cy="8265724"/>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47372570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
  <p:cSld name="タイトル &amp; 箇条書き">
    <p:spTree>
      <p:nvGrpSpPr>
        <p:cNvPr id="1" name=""/>
        <p:cNvGrpSpPr/>
        <p:nvPr/>
      </p:nvGrpSpPr>
      <p:grpSpPr>
        <a:xfrm>
          <a:off x="0" y="0"/>
          <a:ext cx="0" cy="0"/>
          <a:chOff x="0" y="0"/>
          <a:chExt cx="0" cy="0"/>
        </a:xfrm>
      </p:grpSpPr>
      <p:sp>
        <p:nvSpPr>
          <p:cNvPr id="56" name="タイトルテキスト"/>
          <p:cNvSpPr txBox="1">
            <a:spLocks noGrp="1"/>
          </p:cNvSpPr>
          <p:nvPr>
            <p:ph type="title"/>
          </p:nvPr>
        </p:nvSpPr>
        <p:spPr>
          <a:prstGeom prst="rect">
            <a:avLst/>
          </a:prstGeom>
        </p:spPr>
        <p:txBody>
          <a:bodyPr/>
          <a:lstStyle/>
          <a:p>
            <a:r>
              <a:t>タイトルテキスト</a:t>
            </a:r>
          </a:p>
        </p:txBody>
      </p:sp>
      <p:sp>
        <p:nvSpPr>
          <p:cNvPr id="57" name="本文レベル1…"/>
          <p:cNvSpPr txBox="1">
            <a:spLocks noGrp="1"/>
          </p:cNvSpPr>
          <p:nvPr>
            <p:ph type="body" idx="1"/>
          </p:nvPr>
        </p:nvSpPr>
        <p:spPr>
          <a:xfrm>
            <a:off x="1049899" y="2794000"/>
            <a:ext cx="15240466" cy="5715000"/>
          </a:xfrm>
          <a:prstGeom prst="rect">
            <a:avLst/>
          </a:prstGeom>
        </p:spPr>
        <p:txBody>
          <a:bodyPr/>
          <a:lstStyle/>
          <a:p>
            <a:r>
              <a:t>本文レベル1</a:t>
            </a:r>
          </a:p>
          <a:p>
            <a:pPr lvl="1"/>
            <a:r>
              <a:t>本文レベル2</a:t>
            </a:r>
          </a:p>
          <a:p>
            <a:pPr lvl="2"/>
            <a:r>
              <a:t>本文レベル3</a:t>
            </a:r>
          </a:p>
          <a:p>
            <a:pPr lvl="3"/>
            <a:r>
              <a:t>本文レベル4</a:t>
            </a:r>
          </a:p>
          <a:p>
            <a:pPr lvl="4"/>
            <a:r>
              <a:t>本文レベル5</a:t>
            </a:r>
          </a:p>
        </p:txBody>
      </p:sp>
      <p:sp>
        <p:nvSpPr>
          <p:cNvPr id="58" name="スライド番号"/>
          <p:cNvSpPr txBox="1">
            <a:spLocks noGrp="1"/>
          </p:cNvSpPr>
          <p:nvPr>
            <p:ph type="sldNum" sz="quarter" idx="2"/>
          </p:nvPr>
        </p:nvSpPr>
        <p:spPr>
          <a:prstGeom prst="rect">
            <a:avLst/>
          </a:prstGeom>
        </p:spPr>
        <p:txBody>
          <a:bodyPr/>
          <a:lstStyle/>
          <a:p>
            <a:fld id="{86CB4B4D-7CA3-9044-876B-883B54F8677D}" type="slidenum">
              <a:t>‹#›</a:t>
            </a:fld>
            <a:endParaRPr/>
          </a:p>
        </p:txBody>
      </p:sp>
    </p:spTree>
    <p:extLst>
      <p:ext uri="{BB962C8B-B14F-4D97-AF65-F5344CB8AC3E}">
        <p14:creationId xmlns:p14="http://schemas.microsoft.com/office/powerpoint/2010/main" val="1788000152"/>
      </p:ext>
    </p:extLst>
  </p:cSld>
  <p:clrMapOvr>
    <a:masterClrMapping/>
  </p:clrMapOvr>
  <p:transition spd="med"/>
</p:sldLayout>
</file>

<file path=ppt/slideLayouts/slideLayout13.xml><?xml version="1.0" encoding="utf-8"?>
<p:sldLayout xmlns:a="http://schemas.openxmlformats.org/drawingml/2006/main" xmlns:r="http://schemas.openxmlformats.org/officeDocument/2006/relationships" xmlns:p="http://schemas.openxmlformats.org/presentationml/2006/main" type="tx">
  <p:cSld name="タイトル（上）">
    <p:spTree>
      <p:nvGrpSpPr>
        <p:cNvPr id="1" name=""/>
        <p:cNvGrpSpPr/>
        <p:nvPr/>
      </p:nvGrpSpPr>
      <p:grpSpPr>
        <a:xfrm>
          <a:off x="0" y="0"/>
          <a:ext cx="0" cy="0"/>
          <a:chOff x="0" y="0"/>
          <a:chExt cx="0" cy="0"/>
        </a:xfrm>
      </p:grpSpPr>
      <p:sp>
        <p:nvSpPr>
          <p:cNvPr id="48" name="タイトルテキスト"/>
          <p:cNvSpPr txBox="1">
            <a:spLocks noGrp="1"/>
          </p:cNvSpPr>
          <p:nvPr>
            <p:ph type="title"/>
          </p:nvPr>
        </p:nvSpPr>
        <p:spPr>
          <a:prstGeom prst="rect">
            <a:avLst/>
          </a:prstGeom>
        </p:spPr>
        <p:txBody>
          <a:bodyPr/>
          <a:lstStyle/>
          <a:p>
            <a:r>
              <a:t>タイトルテキスト</a:t>
            </a:r>
          </a:p>
        </p:txBody>
      </p:sp>
      <p:sp>
        <p:nvSpPr>
          <p:cNvPr id="49" name="スライド番号"/>
          <p:cNvSpPr txBox="1">
            <a:spLocks noGrp="1"/>
          </p:cNvSpPr>
          <p:nvPr>
            <p:ph type="sldNum" sz="quarter" idx="2"/>
          </p:nvPr>
        </p:nvSpPr>
        <p:spPr>
          <a:prstGeom prst="rect">
            <a:avLst/>
          </a:prstGeom>
        </p:spPr>
        <p:txBody>
          <a:bodyPr/>
          <a:lstStyle/>
          <a:p>
            <a:fld id="{86CB4B4D-7CA3-9044-876B-883B54F8677D}" type="slidenum">
              <a:t>‹#›</a:t>
            </a:fld>
            <a:endParaRPr/>
          </a:p>
        </p:txBody>
      </p:sp>
    </p:spTree>
    <p:extLst>
      <p:ext uri="{BB962C8B-B14F-4D97-AF65-F5344CB8AC3E}">
        <p14:creationId xmlns:p14="http://schemas.microsoft.com/office/powerpoint/2010/main" val="603847973"/>
      </p:ext>
    </p:extLst>
  </p:cSld>
  <p:clrMapOvr>
    <a:masterClrMapping/>
  </p:clrMapOvr>
  <p:transition spd="med"/>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2167533" y="1596249"/>
            <a:ext cx="13005197" cy="3395698"/>
          </a:xfrm>
        </p:spPr>
        <p:txBody>
          <a:bodyPr anchor="b"/>
          <a:lstStyle>
            <a:lvl1pPr algn="ctr">
              <a:defRPr sz="8533"/>
            </a:lvl1pPr>
          </a:lstStyle>
          <a:p>
            <a:r>
              <a:rPr kumimoji="1" lang="ja-JP" altLang="en-US"/>
              <a:t>マスター タイトルの書式設定</a:t>
            </a:r>
          </a:p>
        </p:txBody>
      </p:sp>
      <p:sp>
        <p:nvSpPr>
          <p:cNvPr id="3" name="サブタイトル 2"/>
          <p:cNvSpPr>
            <a:spLocks noGrp="1"/>
          </p:cNvSpPr>
          <p:nvPr>
            <p:ph type="subTitle" idx="1"/>
          </p:nvPr>
        </p:nvSpPr>
        <p:spPr>
          <a:xfrm>
            <a:off x="2167533" y="5122898"/>
            <a:ext cx="13005197" cy="2354862"/>
          </a:xfrm>
        </p:spPr>
        <p:txBody>
          <a:bodyPr/>
          <a:lstStyle>
            <a:lvl1pPr marL="0" indent="0" algn="ctr">
              <a:buNone/>
              <a:defRPr sz="3413"/>
            </a:lvl1pPr>
            <a:lvl2pPr marL="650230" indent="0" algn="ctr">
              <a:buNone/>
              <a:defRPr sz="2844"/>
            </a:lvl2pPr>
            <a:lvl3pPr marL="1300460" indent="0" algn="ctr">
              <a:buNone/>
              <a:defRPr sz="2560"/>
            </a:lvl3pPr>
            <a:lvl4pPr marL="1950690" indent="0" algn="ctr">
              <a:buNone/>
              <a:defRPr sz="2276"/>
            </a:lvl4pPr>
            <a:lvl5pPr marL="2600919" indent="0" algn="ctr">
              <a:buNone/>
              <a:defRPr sz="2276"/>
            </a:lvl5pPr>
            <a:lvl6pPr marL="3251149" indent="0" algn="ctr">
              <a:buNone/>
              <a:defRPr sz="2276"/>
            </a:lvl6pPr>
            <a:lvl7pPr marL="3901379" indent="0" algn="ctr">
              <a:buNone/>
              <a:defRPr sz="2276"/>
            </a:lvl7pPr>
            <a:lvl8pPr marL="4551609" indent="0" algn="ctr">
              <a:buNone/>
              <a:defRPr sz="2276"/>
            </a:lvl8pPr>
            <a:lvl9pPr marL="5201839" indent="0" algn="ctr">
              <a:buNone/>
              <a:defRPr sz="2276"/>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3061091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08909426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1183112" y="2431628"/>
            <a:ext cx="14955977" cy="4057226"/>
          </a:xfrm>
        </p:spPr>
        <p:txBody>
          <a:bodyPr anchor="b"/>
          <a:lstStyle>
            <a:lvl1pPr>
              <a:defRPr sz="8533"/>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1183112" y="6527237"/>
            <a:ext cx="14955977" cy="2133599"/>
          </a:xfrm>
        </p:spPr>
        <p:txBody>
          <a:bodyPr/>
          <a:lstStyle>
            <a:lvl1pPr marL="0" indent="0">
              <a:buNone/>
              <a:defRPr sz="3413">
                <a:solidFill>
                  <a:schemeClr val="tx1">
                    <a:tint val="75000"/>
                  </a:schemeClr>
                </a:solidFill>
              </a:defRPr>
            </a:lvl1pPr>
            <a:lvl2pPr marL="650230" indent="0">
              <a:buNone/>
              <a:defRPr sz="2844">
                <a:solidFill>
                  <a:schemeClr val="tx1">
                    <a:tint val="75000"/>
                  </a:schemeClr>
                </a:solidFill>
              </a:defRPr>
            </a:lvl2pPr>
            <a:lvl3pPr marL="1300460" indent="0">
              <a:buNone/>
              <a:defRPr sz="2560">
                <a:solidFill>
                  <a:schemeClr val="tx1">
                    <a:tint val="75000"/>
                  </a:schemeClr>
                </a:solidFill>
              </a:defRPr>
            </a:lvl3pPr>
            <a:lvl4pPr marL="1950690" indent="0">
              <a:buNone/>
              <a:defRPr sz="2276">
                <a:solidFill>
                  <a:schemeClr val="tx1">
                    <a:tint val="75000"/>
                  </a:schemeClr>
                </a:solidFill>
              </a:defRPr>
            </a:lvl4pPr>
            <a:lvl5pPr marL="2600919" indent="0">
              <a:buNone/>
              <a:defRPr sz="2276">
                <a:solidFill>
                  <a:schemeClr val="tx1">
                    <a:tint val="75000"/>
                  </a:schemeClr>
                </a:solidFill>
              </a:defRPr>
            </a:lvl5pPr>
            <a:lvl6pPr marL="3251149" indent="0">
              <a:buNone/>
              <a:defRPr sz="2276">
                <a:solidFill>
                  <a:schemeClr val="tx1">
                    <a:tint val="75000"/>
                  </a:schemeClr>
                </a:solidFill>
              </a:defRPr>
            </a:lvl6pPr>
            <a:lvl7pPr marL="3901379" indent="0">
              <a:buNone/>
              <a:defRPr sz="2276">
                <a:solidFill>
                  <a:schemeClr val="tx1">
                    <a:tint val="75000"/>
                  </a:schemeClr>
                </a:solidFill>
              </a:defRPr>
            </a:lvl7pPr>
            <a:lvl8pPr marL="4551609" indent="0">
              <a:buNone/>
              <a:defRPr sz="2276">
                <a:solidFill>
                  <a:schemeClr val="tx1">
                    <a:tint val="75000"/>
                  </a:schemeClr>
                </a:solidFill>
              </a:defRPr>
            </a:lvl8pPr>
            <a:lvl9pPr marL="5201839" indent="0">
              <a:buNone/>
              <a:defRPr sz="2276">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77535754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1192143" y="2596444"/>
            <a:ext cx="7369612" cy="6188570"/>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8778508" y="2596444"/>
            <a:ext cx="7369612" cy="6188570"/>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33257745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1194402" y="519290"/>
            <a:ext cx="14955977" cy="1885245"/>
          </a:xfrm>
        </p:spPr>
        <p:txBody>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1194403" y="2390987"/>
            <a:ext cx="7335743" cy="1171786"/>
          </a:xfrm>
        </p:spPr>
        <p:txBody>
          <a:bodyPr anchor="b"/>
          <a:lstStyle>
            <a:lvl1pPr marL="0" indent="0">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1194403" y="3562773"/>
            <a:ext cx="7335743" cy="5240303"/>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8778508" y="2390987"/>
            <a:ext cx="7371870" cy="1171786"/>
          </a:xfrm>
        </p:spPr>
        <p:txBody>
          <a:bodyPr anchor="b"/>
          <a:lstStyle>
            <a:lvl1pPr marL="0" indent="0">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8778508" y="3562773"/>
            <a:ext cx="7371870" cy="5240303"/>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82143962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0404465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6103514"/>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34377930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194402" y="650240"/>
            <a:ext cx="5592686" cy="2275840"/>
          </a:xfrm>
        </p:spPr>
        <p:txBody>
          <a:bodyPr anchor="b"/>
          <a:lstStyle>
            <a:lvl1pPr>
              <a:defRPr sz="4551"/>
            </a:lvl1pPr>
          </a:lstStyle>
          <a:p>
            <a:r>
              <a:rPr kumimoji="1" lang="ja-JP" altLang="en-US"/>
              <a:t>マスター タイトルの書式設定</a:t>
            </a:r>
          </a:p>
        </p:txBody>
      </p:sp>
      <p:sp>
        <p:nvSpPr>
          <p:cNvPr id="3" name="コンテンツ プレースホルダー 2"/>
          <p:cNvSpPr>
            <a:spLocks noGrp="1"/>
          </p:cNvSpPr>
          <p:nvPr>
            <p:ph idx="1"/>
          </p:nvPr>
        </p:nvSpPr>
        <p:spPr>
          <a:xfrm>
            <a:off x="7371870" y="1404338"/>
            <a:ext cx="8778508" cy="6931378"/>
          </a:xfrm>
        </p:spPr>
        <p:txBody>
          <a:bodyPr/>
          <a:lstStyle>
            <a:lvl1pPr>
              <a:defRPr sz="4551"/>
            </a:lvl1pPr>
            <a:lvl2pPr>
              <a:defRPr sz="3982"/>
            </a:lvl2pPr>
            <a:lvl3pPr>
              <a:defRPr sz="3413"/>
            </a:lvl3pPr>
            <a:lvl4pPr>
              <a:defRPr sz="2844"/>
            </a:lvl4pPr>
            <a:lvl5pPr>
              <a:defRPr sz="2844"/>
            </a:lvl5pPr>
            <a:lvl6pPr>
              <a:defRPr sz="2844"/>
            </a:lvl6pPr>
            <a:lvl7pPr>
              <a:defRPr sz="2844"/>
            </a:lvl7pPr>
            <a:lvl8pPr>
              <a:defRPr sz="2844"/>
            </a:lvl8pPr>
            <a:lvl9pPr>
              <a:defRPr sz="2844"/>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1194402" y="2926080"/>
            <a:ext cx="5592686" cy="5420925"/>
          </a:xfrm>
        </p:spPr>
        <p:txBody>
          <a:bodyPr/>
          <a:lstStyle>
            <a:lvl1pPr marL="0" indent="0">
              <a:buNone/>
              <a:defRPr sz="2276"/>
            </a:lvl1pPr>
            <a:lvl2pPr marL="650230" indent="0">
              <a:buNone/>
              <a:defRPr sz="1991"/>
            </a:lvl2pPr>
            <a:lvl3pPr marL="1300460" indent="0">
              <a:buNone/>
              <a:defRPr sz="1707"/>
            </a:lvl3pPr>
            <a:lvl4pPr marL="1950690" indent="0">
              <a:buNone/>
              <a:defRPr sz="1422"/>
            </a:lvl4pPr>
            <a:lvl5pPr marL="2600919" indent="0">
              <a:buNone/>
              <a:defRPr sz="1422"/>
            </a:lvl5pPr>
            <a:lvl6pPr marL="3251149" indent="0">
              <a:buNone/>
              <a:defRPr sz="1422"/>
            </a:lvl6pPr>
            <a:lvl7pPr marL="3901379" indent="0">
              <a:buNone/>
              <a:defRPr sz="1422"/>
            </a:lvl7pPr>
            <a:lvl8pPr marL="4551609" indent="0">
              <a:buNone/>
              <a:defRPr sz="1422"/>
            </a:lvl8pPr>
            <a:lvl9pPr marL="5201839" indent="0">
              <a:buNone/>
              <a:defRPr sz="1422"/>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88715637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194402" y="650240"/>
            <a:ext cx="5592686" cy="2275840"/>
          </a:xfrm>
        </p:spPr>
        <p:txBody>
          <a:bodyPr anchor="b"/>
          <a:lstStyle>
            <a:lvl1pPr>
              <a:defRPr sz="4551"/>
            </a:lvl1pPr>
          </a:lstStyle>
          <a:p>
            <a:r>
              <a:rPr kumimoji="1" lang="ja-JP" altLang="en-US"/>
              <a:t>マスター タイトルの書式設定</a:t>
            </a:r>
          </a:p>
        </p:txBody>
      </p:sp>
      <p:sp>
        <p:nvSpPr>
          <p:cNvPr id="3" name="図プレースホルダー 2"/>
          <p:cNvSpPr>
            <a:spLocks noGrp="1"/>
          </p:cNvSpPr>
          <p:nvPr>
            <p:ph type="pic" idx="1"/>
          </p:nvPr>
        </p:nvSpPr>
        <p:spPr>
          <a:xfrm>
            <a:off x="7371870" y="1404338"/>
            <a:ext cx="8778508" cy="6931378"/>
          </a:xfrm>
        </p:spPr>
        <p:txBody>
          <a:bodyPr/>
          <a:lstStyle>
            <a:lvl1pPr marL="0" indent="0">
              <a:buNone/>
              <a:defRPr sz="4551"/>
            </a:lvl1pPr>
            <a:lvl2pPr marL="650230" indent="0">
              <a:buNone/>
              <a:defRPr sz="3982"/>
            </a:lvl2pPr>
            <a:lvl3pPr marL="1300460" indent="0">
              <a:buNone/>
              <a:defRPr sz="3413"/>
            </a:lvl3pPr>
            <a:lvl4pPr marL="1950690" indent="0">
              <a:buNone/>
              <a:defRPr sz="2844"/>
            </a:lvl4pPr>
            <a:lvl5pPr marL="2600919" indent="0">
              <a:buNone/>
              <a:defRPr sz="2844"/>
            </a:lvl5pPr>
            <a:lvl6pPr marL="3251149" indent="0">
              <a:buNone/>
              <a:defRPr sz="2844"/>
            </a:lvl6pPr>
            <a:lvl7pPr marL="3901379" indent="0">
              <a:buNone/>
              <a:defRPr sz="2844"/>
            </a:lvl7pPr>
            <a:lvl8pPr marL="4551609" indent="0">
              <a:buNone/>
              <a:defRPr sz="2844"/>
            </a:lvl8pPr>
            <a:lvl9pPr marL="5201839" indent="0">
              <a:buNone/>
              <a:defRPr sz="2844"/>
            </a:lvl9pPr>
          </a:lstStyle>
          <a:p>
            <a:endParaRPr kumimoji="1" lang="ja-JP" altLang="en-US"/>
          </a:p>
        </p:txBody>
      </p:sp>
      <p:sp>
        <p:nvSpPr>
          <p:cNvPr id="4" name="テキスト プレースホルダー 3"/>
          <p:cNvSpPr>
            <a:spLocks noGrp="1"/>
          </p:cNvSpPr>
          <p:nvPr>
            <p:ph type="body" sz="half" idx="2"/>
          </p:nvPr>
        </p:nvSpPr>
        <p:spPr>
          <a:xfrm>
            <a:off x="1194402" y="2926080"/>
            <a:ext cx="5592686" cy="5420925"/>
          </a:xfrm>
        </p:spPr>
        <p:txBody>
          <a:bodyPr/>
          <a:lstStyle>
            <a:lvl1pPr marL="0" indent="0">
              <a:buNone/>
              <a:defRPr sz="2276"/>
            </a:lvl1pPr>
            <a:lvl2pPr marL="650230" indent="0">
              <a:buNone/>
              <a:defRPr sz="1991"/>
            </a:lvl2pPr>
            <a:lvl3pPr marL="1300460" indent="0">
              <a:buNone/>
              <a:defRPr sz="1707"/>
            </a:lvl3pPr>
            <a:lvl4pPr marL="1950690" indent="0">
              <a:buNone/>
              <a:defRPr sz="1422"/>
            </a:lvl4pPr>
            <a:lvl5pPr marL="2600919" indent="0">
              <a:buNone/>
              <a:defRPr sz="1422"/>
            </a:lvl5pPr>
            <a:lvl6pPr marL="3251149" indent="0">
              <a:buNone/>
              <a:defRPr sz="1422"/>
            </a:lvl6pPr>
            <a:lvl7pPr marL="3901379" indent="0">
              <a:buNone/>
              <a:defRPr sz="1422"/>
            </a:lvl7pPr>
            <a:lvl8pPr marL="4551609" indent="0">
              <a:buNone/>
              <a:defRPr sz="1422"/>
            </a:lvl8pPr>
            <a:lvl9pPr marL="5201839" indent="0">
              <a:buNone/>
              <a:defRPr sz="1422"/>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75568984"/>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42985911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12409126" y="519289"/>
            <a:ext cx="3738994" cy="82657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1192143" y="519289"/>
            <a:ext cx="11000229" cy="82657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005670292"/>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tx">
  <p:cSld name="タイトル &amp; 箇条書き">
    <p:spTree>
      <p:nvGrpSpPr>
        <p:cNvPr id="1" name=""/>
        <p:cNvGrpSpPr/>
        <p:nvPr/>
      </p:nvGrpSpPr>
      <p:grpSpPr>
        <a:xfrm>
          <a:off x="0" y="0"/>
          <a:ext cx="0" cy="0"/>
          <a:chOff x="0" y="0"/>
          <a:chExt cx="0" cy="0"/>
        </a:xfrm>
      </p:grpSpPr>
      <p:sp>
        <p:nvSpPr>
          <p:cNvPr id="56" name="タイトルテキスト"/>
          <p:cNvSpPr txBox="1">
            <a:spLocks noGrp="1"/>
          </p:cNvSpPr>
          <p:nvPr>
            <p:ph type="title"/>
          </p:nvPr>
        </p:nvSpPr>
        <p:spPr>
          <a:prstGeom prst="rect">
            <a:avLst/>
          </a:prstGeom>
        </p:spPr>
        <p:txBody>
          <a:bodyPr/>
          <a:lstStyle/>
          <a:p>
            <a:r>
              <a:t>タイトルテキスト</a:t>
            </a:r>
          </a:p>
        </p:txBody>
      </p:sp>
      <p:sp>
        <p:nvSpPr>
          <p:cNvPr id="57" name="本文レベル1…"/>
          <p:cNvSpPr txBox="1">
            <a:spLocks noGrp="1"/>
          </p:cNvSpPr>
          <p:nvPr>
            <p:ph type="body" idx="1"/>
          </p:nvPr>
        </p:nvSpPr>
        <p:spPr>
          <a:xfrm>
            <a:off x="1049899" y="2794000"/>
            <a:ext cx="15240466" cy="5715000"/>
          </a:xfrm>
          <a:prstGeom prst="rect">
            <a:avLst/>
          </a:prstGeom>
        </p:spPr>
        <p:txBody>
          <a:bodyPr/>
          <a:lstStyle/>
          <a:p>
            <a:r>
              <a:t>本文レベル1</a:t>
            </a:r>
          </a:p>
          <a:p>
            <a:pPr lvl="1"/>
            <a:r>
              <a:t>本文レベル2</a:t>
            </a:r>
          </a:p>
          <a:p>
            <a:pPr lvl="2"/>
            <a:r>
              <a:t>本文レベル3</a:t>
            </a:r>
          </a:p>
          <a:p>
            <a:pPr lvl="3"/>
            <a:r>
              <a:t>本文レベル4</a:t>
            </a:r>
          </a:p>
          <a:p>
            <a:pPr lvl="4"/>
            <a:r>
              <a:t>本文レベル5</a:t>
            </a:r>
          </a:p>
        </p:txBody>
      </p:sp>
      <p:sp>
        <p:nvSpPr>
          <p:cNvPr id="58" name="スライド番号"/>
          <p:cNvSpPr txBox="1">
            <a:spLocks noGrp="1"/>
          </p:cNvSpPr>
          <p:nvPr>
            <p:ph type="sldNum" sz="quarter" idx="2"/>
          </p:nvPr>
        </p:nvSpPr>
        <p:spPr>
          <a:prstGeom prst="rect">
            <a:avLst/>
          </a:prstGeom>
        </p:spPr>
        <p:txBody>
          <a:bodyPr/>
          <a:lstStyle/>
          <a:p>
            <a:fld id="{86CB4B4D-7CA3-9044-876B-883B54F8677D}" type="slidenum">
              <a:t>‹#›</a:t>
            </a:fld>
            <a:endParaRPr/>
          </a:p>
        </p:txBody>
      </p:sp>
    </p:spTree>
    <p:extLst>
      <p:ext uri="{BB962C8B-B14F-4D97-AF65-F5344CB8AC3E}">
        <p14:creationId xmlns:p14="http://schemas.microsoft.com/office/powerpoint/2010/main" val="1406480572"/>
      </p:ext>
    </p:extLst>
  </p:cSld>
  <p:clrMapOvr>
    <a:masterClrMapping/>
  </p:clrMapOvr>
  <p:transition spd="med"/>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1183112" y="2435446"/>
            <a:ext cx="14955977" cy="4055051"/>
          </a:xfrm>
        </p:spPr>
        <p:txBody>
          <a:bodyPr anchor="b">
            <a:normAutofit/>
          </a:bodyPr>
          <a:lstStyle>
            <a:lvl1pPr>
              <a:defRPr sz="8533" b="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1183112" y="6474857"/>
            <a:ext cx="14955977" cy="2133599"/>
          </a:xfrm>
        </p:spPr>
        <p:txBody>
          <a:bodyPr anchor="t">
            <a:normAutofit/>
          </a:bodyPr>
          <a:lstStyle>
            <a:lvl1pPr marL="0" indent="0">
              <a:buNone/>
              <a:defRPr sz="3413">
                <a:solidFill>
                  <a:schemeClr val="tx1">
                    <a:lumMod val="75000"/>
                    <a:lumOff val="25000"/>
                  </a:schemeClr>
                </a:solidFill>
              </a:defRPr>
            </a:lvl1pPr>
            <a:lvl2pPr marL="650230" indent="0">
              <a:buNone/>
              <a:defRPr sz="2560">
                <a:solidFill>
                  <a:schemeClr val="tx1">
                    <a:tint val="75000"/>
                  </a:schemeClr>
                </a:solidFill>
              </a:defRPr>
            </a:lvl2pPr>
            <a:lvl3pPr marL="1300460" indent="0">
              <a:buNone/>
              <a:defRPr sz="2276">
                <a:solidFill>
                  <a:schemeClr val="tx1">
                    <a:tint val="75000"/>
                  </a:schemeClr>
                </a:solidFill>
              </a:defRPr>
            </a:lvl3pPr>
            <a:lvl4pPr marL="1950690" indent="0">
              <a:buNone/>
              <a:defRPr sz="1991">
                <a:solidFill>
                  <a:schemeClr val="tx1">
                    <a:tint val="75000"/>
                  </a:schemeClr>
                </a:solidFill>
              </a:defRPr>
            </a:lvl4pPr>
            <a:lvl5pPr marL="2600919" indent="0">
              <a:buNone/>
              <a:defRPr sz="1991">
                <a:solidFill>
                  <a:schemeClr val="tx1">
                    <a:tint val="75000"/>
                  </a:schemeClr>
                </a:solidFill>
              </a:defRPr>
            </a:lvl5pPr>
            <a:lvl6pPr marL="3251149" indent="0">
              <a:buNone/>
              <a:defRPr sz="1991">
                <a:solidFill>
                  <a:schemeClr val="tx1">
                    <a:tint val="75000"/>
                  </a:schemeClr>
                </a:solidFill>
              </a:defRPr>
            </a:lvl6pPr>
            <a:lvl7pPr marL="3901379" indent="0">
              <a:buNone/>
              <a:defRPr sz="1991">
                <a:solidFill>
                  <a:schemeClr val="tx1">
                    <a:tint val="75000"/>
                  </a:schemeClr>
                </a:solidFill>
              </a:defRPr>
            </a:lvl7pPr>
            <a:lvl8pPr marL="4551609" indent="0">
              <a:buNone/>
              <a:defRPr sz="1991">
                <a:solidFill>
                  <a:schemeClr val="tx1">
                    <a:tint val="75000"/>
                  </a:schemeClr>
                </a:solidFill>
              </a:defRPr>
            </a:lvl8pPr>
            <a:lvl9pPr marL="5201839" indent="0">
              <a:buNone/>
              <a:defRPr sz="1991">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09269651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1201995" y="2600961"/>
            <a:ext cx="7369612" cy="618856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8778508" y="2600961"/>
            <a:ext cx="7369612" cy="618856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41163862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比較">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201995" y="2391965"/>
            <a:ext cx="7333486" cy="1174327"/>
          </a:xfrm>
        </p:spPr>
        <p:txBody>
          <a:bodyPr anchor="b">
            <a:normAutofit/>
          </a:bodyPr>
          <a:lstStyle>
            <a:lvl1pPr marL="0" indent="0">
              <a:spcBef>
                <a:spcPts val="0"/>
              </a:spcBef>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lang="ja-JP" altLang="en-US"/>
              <a:t>マスター テキストの書式設定</a:t>
            </a:r>
          </a:p>
        </p:txBody>
      </p:sp>
      <p:sp>
        <p:nvSpPr>
          <p:cNvPr id="4" name="Content Placeholder 3"/>
          <p:cNvSpPr>
            <a:spLocks noGrp="1"/>
          </p:cNvSpPr>
          <p:nvPr>
            <p:ph sz="half" idx="2"/>
          </p:nvPr>
        </p:nvSpPr>
        <p:spPr>
          <a:xfrm>
            <a:off x="1201995" y="3566294"/>
            <a:ext cx="7333486" cy="523452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8778509" y="2391966"/>
            <a:ext cx="7369613" cy="1174326"/>
          </a:xfrm>
        </p:spPr>
        <p:txBody>
          <a:bodyPr anchor="b"/>
          <a:lstStyle>
            <a:lvl1pPr marL="0" indent="0">
              <a:spcBef>
                <a:spcPts val="0"/>
              </a:spcBef>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lang="ja-JP" altLang="en-US"/>
              <a:t>マスター テキストの書式設定</a:t>
            </a:r>
          </a:p>
        </p:txBody>
      </p:sp>
      <p:sp>
        <p:nvSpPr>
          <p:cNvPr id="6" name="Content Placeholder 5"/>
          <p:cNvSpPr>
            <a:spLocks noGrp="1"/>
          </p:cNvSpPr>
          <p:nvPr>
            <p:ph sz="quarter" idx="4"/>
          </p:nvPr>
        </p:nvSpPr>
        <p:spPr>
          <a:xfrm>
            <a:off x="8778509" y="3566294"/>
            <a:ext cx="7369613" cy="523452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7" name="Date Placeholder 6"/>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6CB4B4D-7CA3-9044-876B-883B54F8677D}" type="slidenum">
              <a:rPr lang="en-US" altLang="ja-JP" smtClean="0"/>
              <a:t>‹#›</a:t>
            </a:fld>
            <a:endParaRPr lang="ja-JP" altLang="en-US"/>
          </a:p>
        </p:txBody>
      </p:sp>
      <p:sp>
        <p:nvSpPr>
          <p:cNvPr id="10" name="Title 9"/>
          <p:cNvSpPr>
            <a:spLocks noGrp="1"/>
          </p:cNvSpPr>
          <p:nvPr>
            <p:ph type="title"/>
          </p:nvPr>
        </p:nvSpPr>
        <p:spPr/>
        <p:txBody>
          <a:bodyPr/>
          <a:lstStyle/>
          <a:p>
            <a:r>
              <a:rPr lang="ja-JP" altLang="en-US"/>
              <a:t>マスター タイトルの書式設定</a:t>
            </a:r>
            <a:endParaRPr lang="en-US" dirty="0"/>
          </a:p>
        </p:txBody>
      </p:sp>
    </p:spTree>
    <p:extLst>
      <p:ext uri="{BB962C8B-B14F-4D97-AF65-F5344CB8AC3E}">
        <p14:creationId xmlns:p14="http://schemas.microsoft.com/office/powerpoint/2010/main" val="19048915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タイトルのみ">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6CB4B4D-7CA3-9044-876B-883B54F8677D}" type="slidenum">
              <a:rPr lang="en-US" altLang="ja-JP" smtClean="0"/>
              <a:t>‹#›</a:t>
            </a:fld>
            <a:endParaRPr lang="ja-JP" altLang="en-US"/>
          </a:p>
        </p:txBody>
      </p:sp>
      <p:sp>
        <p:nvSpPr>
          <p:cNvPr id="6" name="Title 5"/>
          <p:cNvSpPr>
            <a:spLocks noGrp="1"/>
          </p:cNvSpPr>
          <p:nvPr>
            <p:ph type="title"/>
          </p:nvPr>
        </p:nvSpPr>
        <p:spPr/>
        <p:txBody>
          <a:bodyPr/>
          <a:lstStyle/>
          <a:p>
            <a:r>
              <a:rPr lang="ja-JP" altLang="en-US"/>
              <a:t>マスター タイトルの書式設定</a:t>
            </a:r>
            <a:endParaRPr lang="en-US"/>
          </a:p>
        </p:txBody>
      </p:sp>
    </p:spTree>
    <p:extLst>
      <p:ext uri="{BB962C8B-B14F-4D97-AF65-F5344CB8AC3E}">
        <p14:creationId xmlns:p14="http://schemas.microsoft.com/office/powerpoint/2010/main" val="29230477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5829176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1196478" y="650241"/>
            <a:ext cx="5592235" cy="2275836"/>
          </a:xfrm>
        </p:spPr>
        <p:txBody>
          <a:bodyPr anchor="b">
            <a:normAutofit/>
          </a:bodyPr>
          <a:lstStyle>
            <a:lvl1pPr>
              <a:defRPr sz="4551" b="0"/>
            </a:lvl1pPr>
          </a:lstStyle>
          <a:p>
            <a:r>
              <a:rPr lang="ja-JP" altLang="en-US"/>
              <a:t>マスター タイトルの書式設定</a:t>
            </a:r>
            <a:endParaRPr lang="en-US" dirty="0"/>
          </a:p>
        </p:txBody>
      </p:sp>
      <p:sp>
        <p:nvSpPr>
          <p:cNvPr id="3" name="Content Placeholder 2"/>
          <p:cNvSpPr>
            <a:spLocks noGrp="1"/>
          </p:cNvSpPr>
          <p:nvPr>
            <p:ph idx="1"/>
          </p:nvPr>
        </p:nvSpPr>
        <p:spPr>
          <a:xfrm>
            <a:off x="7369612" y="1408854"/>
            <a:ext cx="8778508" cy="6935893"/>
          </a:xfrm>
        </p:spPr>
        <p:txBody>
          <a:bodyPr/>
          <a:lstStyle>
            <a:lvl1pPr>
              <a:defRPr sz="4551"/>
            </a:lvl1pPr>
            <a:lvl2pPr>
              <a:defRPr sz="3982"/>
            </a:lvl2pPr>
            <a:lvl3pPr>
              <a:defRPr sz="3413"/>
            </a:lvl3pPr>
            <a:lvl4pPr>
              <a:defRPr sz="2844"/>
            </a:lvl4pPr>
            <a:lvl5pPr>
              <a:defRPr sz="2844"/>
            </a:lvl5pPr>
            <a:lvl6pPr>
              <a:defRPr sz="2844"/>
            </a:lvl6pPr>
            <a:lvl7pPr>
              <a:defRPr sz="2844"/>
            </a:lvl7pPr>
            <a:lvl8pPr>
              <a:defRPr sz="2844"/>
            </a:lvl8pPr>
            <a:lvl9pPr>
              <a:defRPr sz="2844"/>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1196478" y="2926079"/>
            <a:ext cx="5592235" cy="5418668"/>
          </a:xfrm>
        </p:spPr>
        <p:txBody>
          <a:bodyPr>
            <a:normAutofit/>
          </a:bodyPr>
          <a:lstStyle>
            <a:lvl1pPr marL="0" indent="0">
              <a:lnSpc>
                <a:spcPct val="90000"/>
              </a:lnSpc>
              <a:buNone/>
              <a:defRPr sz="2276"/>
            </a:lvl1pPr>
            <a:lvl2pPr marL="650230" indent="0">
              <a:buNone/>
              <a:defRPr sz="1707"/>
            </a:lvl2pPr>
            <a:lvl3pPr marL="1300460" indent="0">
              <a:buNone/>
              <a:defRPr sz="1422"/>
            </a:lvl3pPr>
            <a:lvl4pPr marL="1950690" indent="0">
              <a:buNone/>
              <a:defRPr sz="1280"/>
            </a:lvl4pPr>
            <a:lvl5pPr marL="2600919" indent="0">
              <a:buNone/>
              <a:defRPr sz="1280"/>
            </a:lvl5pPr>
            <a:lvl6pPr marL="3251149" indent="0">
              <a:buNone/>
              <a:defRPr sz="1280"/>
            </a:lvl6pPr>
            <a:lvl7pPr marL="3901379" indent="0">
              <a:buNone/>
              <a:defRPr sz="1280"/>
            </a:lvl7pPr>
            <a:lvl8pPr marL="4551609" indent="0">
              <a:buNone/>
              <a:defRPr sz="1280"/>
            </a:lvl8pPr>
            <a:lvl9pPr marL="5201839" indent="0">
              <a:buNone/>
              <a:defRPr sz="128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4071636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1196478" y="650240"/>
            <a:ext cx="5592235" cy="2275840"/>
          </a:xfrm>
        </p:spPr>
        <p:txBody>
          <a:bodyPr anchor="b">
            <a:normAutofit/>
          </a:bodyPr>
          <a:lstStyle>
            <a:lvl1pPr>
              <a:defRPr sz="4551" b="0"/>
            </a:lvl1pPr>
          </a:lstStyle>
          <a:p>
            <a:r>
              <a:rPr lang="ja-JP" altLang="en-US"/>
              <a:t>マスター タイトルの書式設定</a:t>
            </a:r>
            <a:endParaRPr lang="en-US" dirty="0"/>
          </a:p>
        </p:txBody>
      </p:sp>
      <p:sp>
        <p:nvSpPr>
          <p:cNvPr id="3" name="Picture Placeholder 2"/>
          <p:cNvSpPr>
            <a:spLocks noGrp="1"/>
          </p:cNvSpPr>
          <p:nvPr>
            <p:ph type="pic" idx="1"/>
          </p:nvPr>
        </p:nvSpPr>
        <p:spPr>
          <a:xfrm>
            <a:off x="7369612" y="1408854"/>
            <a:ext cx="8778508" cy="6935893"/>
          </a:xfrm>
        </p:spPr>
        <p:txBody>
          <a:bodyPr/>
          <a:lstStyle>
            <a:lvl1pPr marL="0" indent="0">
              <a:buNone/>
              <a:defRPr sz="4551"/>
            </a:lvl1pPr>
            <a:lvl2pPr marL="650230" indent="0">
              <a:buNone/>
              <a:defRPr sz="3982"/>
            </a:lvl2pPr>
            <a:lvl3pPr marL="1300460" indent="0">
              <a:buNone/>
              <a:defRPr sz="3413"/>
            </a:lvl3pPr>
            <a:lvl4pPr marL="1950690" indent="0">
              <a:buNone/>
              <a:defRPr sz="2844"/>
            </a:lvl4pPr>
            <a:lvl5pPr marL="2600919" indent="0">
              <a:buNone/>
              <a:defRPr sz="2844"/>
            </a:lvl5pPr>
            <a:lvl6pPr marL="3251149" indent="0">
              <a:buNone/>
              <a:defRPr sz="2844"/>
            </a:lvl6pPr>
            <a:lvl7pPr marL="3901379" indent="0">
              <a:buNone/>
              <a:defRPr sz="2844"/>
            </a:lvl7pPr>
            <a:lvl8pPr marL="4551609" indent="0">
              <a:buNone/>
              <a:defRPr sz="2844"/>
            </a:lvl8pPr>
            <a:lvl9pPr marL="5201839" indent="0">
              <a:buNone/>
              <a:defRPr sz="2844"/>
            </a:lvl9pPr>
          </a:lstStyle>
          <a:p>
            <a:r>
              <a:rPr lang="ja-JP" altLang="en-US"/>
              <a:t>図を追加</a:t>
            </a:r>
            <a:endParaRPr lang="en-US" dirty="0"/>
          </a:p>
        </p:txBody>
      </p:sp>
      <p:sp>
        <p:nvSpPr>
          <p:cNvPr id="4" name="Text Placeholder 3"/>
          <p:cNvSpPr>
            <a:spLocks noGrp="1"/>
          </p:cNvSpPr>
          <p:nvPr>
            <p:ph type="body" sz="half" idx="2"/>
          </p:nvPr>
        </p:nvSpPr>
        <p:spPr>
          <a:xfrm>
            <a:off x="1196478" y="2926080"/>
            <a:ext cx="5592235" cy="5418667"/>
          </a:xfrm>
        </p:spPr>
        <p:txBody>
          <a:bodyPr>
            <a:normAutofit/>
          </a:bodyPr>
          <a:lstStyle>
            <a:lvl1pPr marL="0" indent="0">
              <a:lnSpc>
                <a:spcPct val="90000"/>
              </a:lnSpc>
              <a:buNone/>
              <a:defRPr sz="2276"/>
            </a:lvl1pPr>
            <a:lvl2pPr marL="650230" indent="0">
              <a:buNone/>
              <a:defRPr sz="1707"/>
            </a:lvl2pPr>
            <a:lvl3pPr marL="1300460" indent="0">
              <a:buNone/>
              <a:defRPr sz="1422"/>
            </a:lvl3pPr>
            <a:lvl4pPr marL="1950690" indent="0">
              <a:buNone/>
              <a:defRPr sz="1280"/>
            </a:lvl4pPr>
            <a:lvl5pPr marL="2600919" indent="0">
              <a:buNone/>
              <a:defRPr sz="1280"/>
            </a:lvl5pPr>
            <a:lvl6pPr marL="3251149" indent="0">
              <a:buNone/>
              <a:defRPr sz="1280"/>
            </a:lvl6pPr>
            <a:lvl7pPr marL="3901379" indent="0">
              <a:buNone/>
              <a:defRPr sz="1280"/>
            </a:lvl7pPr>
            <a:lvl8pPr marL="4551609" indent="0">
              <a:buNone/>
              <a:defRPr sz="1280"/>
            </a:lvl8pPr>
            <a:lvl9pPr marL="5201839" indent="0">
              <a:buNone/>
              <a:defRPr sz="128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18779884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13" Type="http://schemas.openxmlformats.org/officeDocument/2006/relationships/theme" Target="../theme/theme2.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slideLayout" Target="../slideLayouts/slideLayout25.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201995" y="520192"/>
            <a:ext cx="14955977" cy="1885244"/>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1201995" y="2600961"/>
            <a:ext cx="14955977" cy="618856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1192143" y="9040143"/>
            <a:ext cx="3901559" cy="519289"/>
          </a:xfrm>
          <a:prstGeom prst="rect">
            <a:avLst/>
          </a:prstGeom>
        </p:spPr>
        <p:txBody>
          <a:bodyPr vert="horz" lIns="91440" tIns="45720" rIns="91440" bIns="45720" rtlCol="0" anchor="ctr"/>
          <a:lstStyle>
            <a:lvl1pPr algn="l">
              <a:defRPr sz="1564">
                <a:solidFill>
                  <a:schemeClr val="tx1">
                    <a:lumMod val="65000"/>
                    <a:lumOff val="35000"/>
                  </a:schemeClr>
                </a:solidFill>
              </a:defRPr>
            </a:lvl1p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3"/>
          </p:nvPr>
        </p:nvSpPr>
        <p:spPr>
          <a:xfrm>
            <a:off x="5743962" y="9040143"/>
            <a:ext cx="5852339" cy="519289"/>
          </a:xfrm>
          <a:prstGeom prst="rect">
            <a:avLst/>
          </a:prstGeom>
        </p:spPr>
        <p:txBody>
          <a:bodyPr vert="horz" lIns="91440" tIns="45720" rIns="91440" bIns="45720" rtlCol="0" anchor="ctr"/>
          <a:lstStyle>
            <a:lvl1pPr algn="ctr">
              <a:defRPr sz="1564">
                <a:solidFill>
                  <a:schemeClr val="tx1">
                    <a:lumMod val="65000"/>
                    <a:lumOff val="35000"/>
                  </a:schemeClr>
                </a:solidFill>
              </a:defRPr>
            </a:lvl1pPr>
          </a:lstStyle>
          <a:p>
            <a:endParaRPr kumimoji="1" lang="ja-JP" altLang="en-US"/>
          </a:p>
        </p:txBody>
      </p:sp>
      <p:sp>
        <p:nvSpPr>
          <p:cNvPr id="6" name="Slide Number Placeholder 5"/>
          <p:cNvSpPr>
            <a:spLocks noGrp="1"/>
          </p:cNvSpPr>
          <p:nvPr>
            <p:ph type="sldNum" sz="quarter" idx="4"/>
          </p:nvPr>
        </p:nvSpPr>
        <p:spPr>
          <a:xfrm>
            <a:off x="12256413" y="9040143"/>
            <a:ext cx="3901559" cy="519289"/>
          </a:xfrm>
          <a:prstGeom prst="rect">
            <a:avLst/>
          </a:prstGeom>
        </p:spPr>
        <p:txBody>
          <a:bodyPr vert="horz" lIns="91440" tIns="45720" rIns="91440" bIns="45720" rtlCol="0" anchor="ctr"/>
          <a:lstStyle>
            <a:lvl1pPr algn="r">
              <a:defRPr sz="1564">
                <a:solidFill>
                  <a:schemeClr val="tx1">
                    <a:tint val="75000"/>
                  </a:schemeClr>
                </a:solidFill>
              </a:defRPr>
            </a:lvl1p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219914253"/>
      </p:ext>
    </p:extLst>
  </p:cSld>
  <p:clrMap bg1="lt1" tx1="dk1" bg2="lt2" tx2="dk2" accent1="accent1" accent2="accent2" accent3="accent3" accent4="accent4" accent5="accent5" accent6="accent6" hlink="hlink" folHlink="folHlink"/>
  <p:sldLayoutIdLst>
    <p:sldLayoutId id="2147483718" r:id="rId1"/>
    <p:sldLayoutId id="2147483719" r:id="rId2"/>
    <p:sldLayoutId id="2147483720" r:id="rId3"/>
    <p:sldLayoutId id="2147483721" r:id="rId4"/>
    <p:sldLayoutId id="2147483722" r:id="rId5"/>
    <p:sldLayoutId id="2147483723" r:id="rId6"/>
    <p:sldLayoutId id="2147483724" r:id="rId7"/>
    <p:sldLayoutId id="2147483725" r:id="rId8"/>
    <p:sldLayoutId id="2147483726" r:id="rId9"/>
    <p:sldLayoutId id="2147483727" r:id="rId10"/>
    <p:sldLayoutId id="2147483728" r:id="rId11"/>
    <p:sldLayoutId id="2147483729" r:id="rId12"/>
    <p:sldLayoutId id="2147483730" r:id="rId13"/>
  </p:sldLayoutIdLst>
  <p:txStyles>
    <p:title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p:titleStyle>
    <p:bodyStyle>
      <a:lvl1pPr marL="325115" indent="-325115" algn="l" defTabSz="1300460" rtl="0" eaLnBrk="1" latinLnBrk="0" hangingPunct="1">
        <a:lnSpc>
          <a:spcPct val="90000"/>
        </a:lnSpc>
        <a:spcBef>
          <a:spcPts val="1422"/>
        </a:spcBef>
        <a:buFont typeface="Wingdings 2" pitchFamily="18" charset="2"/>
        <a:buChar char=""/>
        <a:defRPr kumimoji="1" sz="3982" kern="1200">
          <a:solidFill>
            <a:schemeClr val="tx1"/>
          </a:solidFill>
          <a:latin typeface="+mn-lt"/>
          <a:ea typeface="+mn-ea"/>
          <a:cs typeface="+mn-cs"/>
        </a:defRPr>
      </a:lvl1pPr>
      <a:lvl2pPr marL="975345" indent="-325115" algn="l" defTabSz="1300460" rtl="0" eaLnBrk="1" latinLnBrk="0" hangingPunct="1">
        <a:lnSpc>
          <a:spcPct val="90000"/>
        </a:lnSpc>
        <a:spcBef>
          <a:spcPts val="711"/>
        </a:spcBef>
        <a:buFont typeface="Wingdings 2" pitchFamily="18" charset="2"/>
        <a:buChar char=""/>
        <a:defRPr kumimoji="1" sz="3413" kern="1200">
          <a:solidFill>
            <a:schemeClr val="tx1"/>
          </a:solidFill>
          <a:latin typeface="+mn-lt"/>
          <a:ea typeface="+mn-ea"/>
          <a:cs typeface="+mn-cs"/>
        </a:defRPr>
      </a:lvl2pPr>
      <a:lvl3pPr marL="1625575" indent="-325115" algn="l" defTabSz="1300460" rtl="0" eaLnBrk="1" latinLnBrk="0" hangingPunct="1">
        <a:lnSpc>
          <a:spcPct val="90000"/>
        </a:lnSpc>
        <a:spcBef>
          <a:spcPts val="711"/>
        </a:spcBef>
        <a:buFont typeface="Wingdings 2" pitchFamily="18" charset="2"/>
        <a:buChar char=""/>
        <a:defRPr kumimoji="1" sz="2844" kern="1200">
          <a:solidFill>
            <a:schemeClr val="tx1"/>
          </a:solidFill>
          <a:latin typeface="+mn-lt"/>
          <a:ea typeface="+mn-ea"/>
          <a:cs typeface="+mn-cs"/>
        </a:defRPr>
      </a:lvl3pPr>
      <a:lvl4pPr marL="2275804" indent="-325115" algn="l" defTabSz="1300460" rtl="0" eaLnBrk="1" latinLnBrk="0" hangingPunct="1">
        <a:lnSpc>
          <a:spcPct val="90000"/>
        </a:lnSpc>
        <a:spcBef>
          <a:spcPts val="711"/>
        </a:spcBef>
        <a:buFont typeface="Wingdings 2" pitchFamily="18" charset="2"/>
        <a:buChar char=""/>
        <a:defRPr kumimoji="1" sz="2560" kern="1200">
          <a:solidFill>
            <a:schemeClr val="tx1"/>
          </a:solidFill>
          <a:latin typeface="+mn-lt"/>
          <a:ea typeface="+mn-ea"/>
          <a:cs typeface="+mn-cs"/>
        </a:defRPr>
      </a:lvl4pPr>
      <a:lvl5pPr marL="2926034" indent="-325115" algn="l" defTabSz="1300460" rtl="0" eaLnBrk="1" latinLnBrk="0" hangingPunct="1">
        <a:lnSpc>
          <a:spcPct val="90000"/>
        </a:lnSpc>
        <a:spcBef>
          <a:spcPts val="711"/>
        </a:spcBef>
        <a:buFont typeface="Wingdings 2" pitchFamily="18" charset="2"/>
        <a:buChar char=""/>
        <a:defRPr kumimoji="1" sz="2560" kern="1200">
          <a:solidFill>
            <a:schemeClr val="tx1"/>
          </a:solidFill>
          <a:latin typeface="+mn-lt"/>
          <a:ea typeface="+mn-ea"/>
          <a:cs typeface="+mn-cs"/>
        </a:defRPr>
      </a:lvl5pPr>
      <a:lvl6pPr marL="357626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6pPr>
      <a:lvl7pPr marL="422649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7pPr>
      <a:lvl8pPr marL="487672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8pPr>
      <a:lvl9pPr marL="552695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9pPr>
    </p:bodyStyle>
    <p:otherStyle>
      <a:defPPr>
        <a:defRPr lang="en-US"/>
      </a:defPPr>
      <a:lvl1pPr marL="0" algn="l" defTabSz="1300460" rtl="0" eaLnBrk="1" latinLnBrk="0" hangingPunct="1">
        <a:defRPr kumimoji="1" sz="2560" kern="1200">
          <a:solidFill>
            <a:schemeClr val="tx1"/>
          </a:solidFill>
          <a:latin typeface="+mn-lt"/>
          <a:ea typeface="+mn-ea"/>
          <a:cs typeface="+mn-cs"/>
        </a:defRPr>
      </a:lvl1pPr>
      <a:lvl2pPr marL="650230" algn="l" defTabSz="1300460" rtl="0" eaLnBrk="1" latinLnBrk="0" hangingPunct="1">
        <a:defRPr kumimoji="1" sz="2560" kern="1200">
          <a:solidFill>
            <a:schemeClr val="tx1"/>
          </a:solidFill>
          <a:latin typeface="+mn-lt"/>
          <a:ea typeface="+mn-ea"/>
          <a:cs typeface="+mn-cs"/>
        </a:defRPr>
      </a:lvl2pPr>
      <a:lvl3pPr marL="1300460" algn="l" defTabSz="1300460" rtl="0" eaLnBrk="1" latinLnBrk="0" hangingPunct="1">
        <a:defRPr kumimoji="1" sz="2560" kern="1200">
          <a:solidFill>
            <a:schemeClr val="tx1"/>
          </a:solidFill>
          <a:latin typeface="+mn-lt"/>
          <a:ea typeface="+mn-ea"/>
          <a:cs typeface="+mn-cs"/>
        </a:defRPr>
      </a:lvl3pPr>
      <a:lvl4pPr marL="1950690" algn="l" defTabSz="1300460" rtl="0" eaLnBrk="1" latinLnBrk="0" hangingPunct="1">
        <a:defRPr kumimoji="1" sz="2560" kern="1200">
          <a:solidFill>
            <a:schemeClr val="tx1"/>
          </a:solidFill>
          <a:latin typeface="+mn-lt"/>
          <a:ea typeface="+mn-ea"/>
          <a:cs typeface="+mn-cs"/>
        </a:defRPr>
      </a:lvl4pPr>
      <a:lvl5pPr marL="2600919" algn="l" defTabSz="1300460" rtl="0" eaLnBrk="1" latinLnBrk="0" hangingPunct="1">
        <a:defRPr kumimoji="1" sz="2560" kern="1200">
          <a:solidFill>
            <a:schemeClr val="tx1"/>
          </a:solidFill>
          <a:latin typeface="+mn-lt"/>
          <a:ea typeface="+mn-ea"/>
          <a:cs typeface="+mn-cs"/>
        </a:defRPr>
      </a:lvl5pPr>
      <a:lvl6pPr marL="3251149" algn="l" defTabSz="1300460" rtl="0" eaLnBrk="1" latinLnBrk="0" hangingPunct="1">
        <a:defRPr kumimoji="1" sz="2560" kern="1200">
          <a:solidFill>
            <a:schemeClr val="tx1"/>
          </a:solidFill>
          <a:latin typeface="+mn-lt"/>
          <a:ea typeface="+mn-ea"/>
          <a:cs typeface="+mn-cs"/>
        </a:defRPr>
      </a:lvl6pPr>
      <a:lvl7pPr marL="3901379" algn="l" defTabSz="1300460" rtl="0" eaLnBrk="1" latinLnBrk="0" hangingPunct="1">
        <a:defRPr kumimoji="1" sz="2560" kern="1200">
          <a:solidFill>
            <a:schemeClr val="tx1"/>
          </a:solidFill>
          <a:latin typeface="+mn-lt"/>
          <a:ea typeface="+mn-ea"/>
          <a:cs typeface="+mn-cs"/>
        </a:defRPr>
      </a:lvl7pPr>
      <a:lvl8pPr marL="4551609" algn="l" defTabSz="1300460" rtl="0" eaLnBrk="1" latinLnBrk="0" hangingPunct="1">
        <a:defRPr kumimoji="1" sz="2560" kern="1200">
          <a:solidFill>
            <a:schemeClr val="tx1"/>
          </a:solidFill>
          <a:latin typeface="+mn-lt"/>
          <a:ea typeface="+mn-ea"/>
          <a:cs typeface="+mn-cs"/>
        </a:defRPr>
      </a:lvl8pPr>
      <a:lvl9pPr marL="5201839" algn="l" defTabSz="1300460" rtl="0" eaLnBrk="1" latinLnBrk="0" hangingPunct="1">
        <a:defRPr kumimoji="1" sz="256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1192143" y="519290"/>
            <a:ext cx="14955977" cy="1885245"/>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1192143" y="2596444"/>
            <a:ext cx="14955977" cy="6188570"/>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1192143" y="9040143"/>
            <a:ext cx="3901559" cy="519289"/>
          </a:xfrm>
          <a:prstGeom prst="rect">
            <a:avLst/>
          </a:prstGeom>
        </p:spPr>
        <p:txBody>
          <a:bodyPr vert="horz" lIns="91440" tIns="45720" rIns="91440" bIns="45720" rtlCol="0" anchor="ctr"/>
          <a:lstStyle>
            <a:lvl1pPr algn="l">
              <a:defRPr sz="1707">
                <a:solidFill>
                  <a:schemeClr val="tx1">
                    <a:tint val="75000"/>
                  </a:schemeClr>
                </a:solidFill>
              </a:defRPr>
            </a:lvl1p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3"/>
          </p:nvPr>
        </p:nvSpPr>
        <p:spPr>
          <a:xfrm>
            <a:off x="5743962" y="9040143"/>
            <a:ext cx="5852339" cy="519289"/>
          </a:xfrm>
          <a:prstGeom prst="rect">
            <a:avLst/>
          </a:prstGeom>
        </p:spPr>
        <p:txBody>
          <a:bodyPr vert="horz" lIns="91440" tIns="45720" rIns="91440" bIns="45720" rtlCol="0" anchor="ctr"/>
          <a:lstStyle>
            <a:lvl1pPr algn="ctr">
              <a:defRPr sz="1707">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12246561" y="9040143"/>
            <a:ext cx="3901559" cy="519289"/>
          </a:xfrm>
          <a:prstGeom prst="rect">
            <a:avLst/>
          </a:prstGeom>
        </p:spPr>
        <p:txBody>
          <a:bodyPr vert="horz" lIns="91440" tIns="45720" rIns="91440" bIns="45720" rtlCol="0" anchor="ctr"/>
          <a:lstStyle>
            <a:lvl1pPr algn="r">
              <a:defRPr sz="1707">
                <a:solidFill>
                  <a:schemeClr val="tx1">
                    <a:tint val="75000"/>
                  </a:schemeClr>
                </a:solidFill>
              </a:defRPr>
            </a:lvl1p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774548848"/>
      </p:ext>
    </p:extLst>
  </p:cSld>
  <p:clrMap bg1="lt1" tx1="dk1" bg2="lt2" tx2="dk2" accent1="accent1" accent2="accent2" accent3="accent3" accent4="accent4" accent5="accent5" accent6="accent6" hlink="hlink" folHlink="folHlink"/>
  <p:sldLayoutIdLst>
    <p:sldLayoutId id="2147483732" r:id="rId1"/>
    <p:sldLayoutId id="2147483733" r:id="rId2"/>
    <p:sldLayoutId id="2147483734" r:id="rId3"/>
    <p:sldLayoutId id="2147483735" r:id="rId4"/>
    <p:sldLayoutId id="2147483736" r:id="rId5"/>
    <p:sldLayoutId id="2147483737" r:id="rId6"/>
    <p:sldLayoutId id="2147483738" r:id="rId7"/>
    <p:sldLayoutId id="2147483739" r:id="rId8"/>
    <p:sldLayoutId id="2147483740" r:id="rId9"/>
    <p:sldLayoutId id="2147483741" r:id="rId10"/>
    <p:sldLayoutId id="2147483742" r:id="rId11"/>
    <p:sldLayoutId id="2147483743" r:id="rId12"/>
  </p:sldLayoutIdLst>
  <p:txStyles>
    <p:title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p:titleStyle>
    <p:bodyStyle>
      <a:lvl1pPr marL="325115" indent="-325115" algn="l" defTabSz="1300460" rtl="0" eaLnBrk="1" latinLnBrk="0" hangingPunct="1">
        <a:lnSpc>
          <a:spcPct val="90000"/>
        </a:lnSpc>
        <a:spcBef>
          <a:spcPts val="1422"/>
        </a:spcBef>
        <a:buFont typeface="Arial" panose="020B0604020202020204" pitchFamily="34" charset="0"/>
        <a:buChar char="•"/>
        <a:defRPr kumimoji="1" sz="3982" kern="1200">
          <a:solidFill>
            <a:schemeClr val="tx1"/>
          </a:solidFill>
          <a:latin typeface="+mn-lt"/>
          <a:ea typeface="+mn-ea"/>
          <a:cs typeface="+mn-cs"/>
        </a:defRPr>
      </a:lvl1pPr>
      <a:lvl2pPr marL="975345" indent="-325115" algn="l" defTabSz="1300460" rtl="0" eaLnBrk="1" latinLnBrk="0" hangingPunct="1">
        <a:lnSpc>
          <a:spcPct val="90000"/>
        </a:lnSpc>
        <a:spcBef>
          <a:spcPts val="711"/>
        </a:spcBef>
        <a:buFont typeface="Arial" panose="020B0604020202020204" pitchFamily="34" charset="0"/>
        <a:buChar char="•"/>
        <a:defRPr kumimoji="1" sz="3413" kern="1200">
          <a:solidFill>
            <a:schemeClr val="tx1"/>
          </a:solidFill>
          <a:latin typeface="+mn-lt"/>
          <a:ea typeface="+mn-ea"/>
          <a:cs typeface="+mn-cs"/>
        </a:defRPr>
      </a:lvl2pPr>
      <a:lvl3pPr marL="1625575" indent="-325115" algn="l" defTabSz="1300460" rtl="0" eaLnBrk="1" latinLnBrk="0" hangingPunct="1">
        <a:lnSpc>
          <a:spcPct val="90000"/>
        </a:lnSpc>
        <a:spcBef>
          <a:spcPts val="711"/>
        </a:spcBef>
        <a:buFont typeface="Arial" panose="020B0604020202020204" pitchFamily="34" charset="0"/>
        <a:buChar char="•"/>
        <a:defRPr kumimoji="1" sz="2844" kern="1200">
          <a:solidFill>
            <a:schemeClr val="tx1"/>
          </a:solidFill>
          <a:latin typeface="+mn-lt"/>
          <a:ea typeface="+mn-ea"/>
          <a:cs typeface="+mn-cs"/>
        </a:defRPr>
      </a:lvl3pPr>
      <a:lvl4pPr marL="227580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4pPr>
      <a:lvl5pPr marL="292603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5pPr>
      <a:lvl6pPr marL="357626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6pPr>
      <a:lvl7pPr marL="422649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7pPr>
      <a:lvl8pPr marL="487672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8pPr>
      <a:lvl9pPr marL="552695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9pPr>
    </p:bodyStyle>
    <p:otherStyle>
      <a:defPPr>
        <a:defRPr lang="ja-JP"/>
      </a:defPPr>
      <a:lvl1pPr marL="0" algn="l" defTabSz="1300460" rtl="0" eaLnBrk="1" latinLnBrk="0" hangingPunct="1">
        <a:defRPr kumimoji="1" sz="2560" kern="1200">
          <a:solidFill>
            <a:schemeClr val="tx1"/>
          </a:solidFill>
          <a:latin typeface="+mn-lt"/>
          <a:ea typeface="+mn-ea"/>
          <a:cs typeface="+mn-cs"/>
        </a:defRPr>
      </a:lvl1pPr>
      <a:lvl2pPr marL="650230" algn="l" defTabSz="1300460" rtl="0" eaLnBrk="1" latinLnBrk="0" hangingPunct="1">
        <a:defRPr kumimoji="1" sz="2560" kern="1200">
          <a:solidFill>
            <a:schemeClr val="tx1"/>
          </a:solidFill>
          <a:latin typeface="+mn-lt"/>
          <a:ea typeface="+mn-ea"/>
          <a:cs typeface="+mn-cs"/>
        </a:defRPr>
      </a:lvl2pPr>
      <a:lvl3pPr marL="1300460" algn="l" defTabSz="1300460" rtl="0" eaLnBrk="1" latinLnBrk="0" hangingPunct="1">
        <a:defRPr kumimoji="1" sz="2560" kern="1200">
          <a:solidFill>
            <a:schemeClr val="tx1"/>
          </a:solidFill>
          <a:latin typeface="+mn-lt"/>
          <a:ea typeface="+mn-ea"/>
          <a:cs typeface="+mn-cs"/>
        </a:defRPr>
      </a:lvl3pPr>
      <a:lvl4pPr marL="1950690" algn="l" defTabSz="1300460" rtl="0" eaLnBrk="1" latinLnBrk="0" hangingPunct="1">
        <a:defRPr kumimoji="1" sz="2560" kern="1200">
          <a:solidFill>
            <a:schemeClr val="tx1"/>
          </a:solidFill>
          <a:latin typeface="+mn-lt"/>
          <a:ea typeface="+mn-ea"/>
          <a:cs typeface="+mn-cs"/>
        </a:defRPr>
      </a:lvl4pPr>
      <a:lvl5pPr marL="2600919" algn="l" defTabSz="1300460" rtl="0" eaLnBrk="1" latinLnBrk="0" hangingPunct="1">
        <a:defRPr kumimoji="1" sz="2560" kern="1200">
          <a:solidFill>
            <a:schemeClr val="tx1"/>
          </a:solidFill>
          <a:latin typeface="+mn-lt"/>
          <a:ea typeface="+mn-ea"/>
          <a:cs typeface="+mn-cs"/>
        </a:defRPr>
      </a:lvl5pPr>
      <a:lvl6pPr marL="3251149" algn="l" defTabSz="1300460" rtl="0" eaLnBrk="1" latinLnBrk="0" hangingPunct="1">
        <a:defRPr kumimoji="1" sz="2560" kern="1200">
          <a:solidFill>
            <a:schemeClr val="tx1"/>
          </a:solidFill>
          <a:latin typeface="+mn-lt"/>
          <a:ea typeface="+mn-ea"/>
          <a:cs typeface="+mn-cs"/>
        </a:defRPr>
      </a:lvl6pPr>
      <a:lvl7pPr marL="3901379" algn="l" defTabSz="1300460" rtl="0" eaLnBrk="1" latinLnBrk="0" hangingPunct="1">
        <a:defRPr kumimoji="1" sz="2560" kern="1200">
          <a:solidFill>
            <a:schemeClr val="tx1"/>
          </a:solidFill>
          <a:latin typeface="+mn-lt"/>
          <a:ea typeface="+mn-ea"/>
          <a:cs typeface="+mn-cs"/>
        </a:defRPr>
      </a:lvl7pPr>
      <a:lvl8pPr marL="4551609" algn="l" defTabSz="1300460" rtl="0" eaLnBrk="1" latinLnBrk="0" hangingPunct="1">
        <a:defRPr kumimoji="1" sz="2560" kern="1200">
          <a:solidFill>
            <a:schemeClr val="tx1"/>
          </a:solidFill>
          <a:latin typeface="+mn-lt"/>
          <a:ea typeface="+mn-ea"/>
          <a:cs typeface="+mn-cs"/>
        </a:defRPr>
      </a:lvl8pPr>
      <a:lvl9pPr marL="5201839" algn="l" defTabSz="1300460" rtl="0" eaLnBrk="1" latinLnBrk="0" hangingPunct="1">
        <a:defRPr kumimoji="1" sz="256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9" name="(1)クリミア戦争と列強体制の緩和"/>
          <p:cNvSpPr txBox="1">
            <a:spLocks noGrp="1"/>
          </p:cNvSpPr>
          <p:nvPr>
            <p:ph type="ctrTitle"/>
          </p:nvPr>
        </p:nvSpPr>
        <p:spPr>
          <a:xfrm>
            <a:off x="1253573" y="642937"/>
            <a:ext cx="15773861" cy="2885531"/>
          </a:xfrm>
          <a:prstGeom prst="rect">
            <a:avLst/>
          </a:prstGeom>
        </p:spPr>
        <p:txBody>
          <a:bodyPr>
            <a:normAutofit fontScale="90000"/>
          </a:bodyPr>
          <a:lstStyle/>
          <a:p>
            <a:pPr algn="l"/>
            <a:r>
              <a:rPr lang="ja-JP" altLang="en-US" sz="9600" dirty="0">
                <a:latin typeface="メイリオ" panose="020B0604030504040204" pitchFamily="50" charset="-128"/>
                <a:ea typeface="メイリオ" panose="020B0604030504040204" pitchFamily="50" charset="-128"/>
              </a:rPr>
              <a:t>イギリスの繁栄</a:t>
            </a:r>
            <a:r>
              <a:rPr lang="en-US" altLang="ja-JP" sz="9600" dirty="0">
                <a:latin typeface="メイリオ" panose="020B0604030504040204" pitchFamily="50" charset="-128"/>
                <a:ea typeface="メイリオ" panose="020B0604030504040204" pitchFamily="50" charset="-128"/>
              </a:rPr>
              <a:t/>
            </a:r>
            <a:br>
              <a:rPr lang="en-US" altLang="ja-JP" sz="9600" dirty="0">
                <a:latin typeface="メイリオ" panose="020B0604030504040204" pitchFamily="50" charset="-128"/>
                <a:ea typeface="メイリオ" panose="020B0604030504040204" pitchFamily="50" charset="-128"/>
              </a:rPr>
            </a:br>
            <a:r>
              <a:rPr lang="ja-JP" altLang="en-US" sz="9600" dirty="0">
                <a:latin typeface="メイリオ" panose="020B0604030504040204" pitchFamily="50" charset="-128"/>
                <a:ea typeface="メイリオ" panose="020B0604030504040204" pitchFamily="50" charset="-128"/>
              </a:rPr>
              <a:t>フランス第二帝政と第三共和政</a:t>
            </a:r>
            <a:endParaRPr sz="9600" dirty="0">
              <a:latin typeface="メイリオ" panose="020B0604030504040204" pitchFamily="50" charset="-128"/>
              <a:ea typeface="メイリオ" panose="020B0604030504040204" pitchFamily="50" charset="-128"/>
            </a:endParaRPr>
          </a:p>
        </p:txBody>
      </p:sp>
      <p:sp>
        <p:nvSpPr>
          <p:cNvPr id="2" name="サブタイトル 1"/>
          <p:cNvSpPr>
            <a:spLocks noGrp="1"/>
          </p:cNvSpPr>
          <p:nvPr>
            <p:ph type="subTitle" idx="1"/>
          </p:nvPr>
        </p:nvSpPr>
        <p:spPr>
          <a:xfrm>
            <a:off x="1253573" y="3982810"/>
            <a:ext cx="15349318" cy="3698149"/>
          </a:xfrm>
          <a:solidFill>
            <a:schemeClr val="accent5">
              <a:lumMod val="20000"/>
              <a:lumOff val="80000"/>
            </a:schemeClr>
          </a:solidFill>
        </p:spPr>
        <p:txBody>
          <a:bodyPr anchor="ctr">
            <a:noAutofit/>
          </a:bodyPr>
          <a:lstStyle/>
          <a:p>
            <a:r>
              <a:rPr lang="ja-JP" altLang="en-US" sz="5400" dirty="0"/>
              <a:t>　</a:t>
            </a:r>
            <a:r>
              <a:rPr lang="ja-JP" altLang="en-US" sz="5400" u="sng" dirty="0">
                <a:solidFill>
                  <a:schemeClr val="bg2">
                    <a:lumMod val="10000"/>
                  </a:schemeClr>
                </a:solidFill>
              </a:rPr>
              <a:t>今日のねらい</a:t>
            </a:r>
            <a:endParaRPr lang="en-US" altLang="ja-JP" sz="5400" u="sng" dirty="0">
              <a:solidFill>
                <a:schemeClr val="bg2">
                  <a:lumMod val="10000"/>
                </a:schemeClr>
              </a:solidFill>
            </a:endParaRPr>
          </a:p>
          <a:p>
            <a:r>
              <a:rPr lang="en-US" altLang="ja-JP" sz="5400" dirty="0">
                <a:solidFill>
                  <a:schemeClr val="bg2">
                    <a:lumMod val="10000"/>
                  </a:schemeClr>
                </a:solidFill>
              </a:rPr>
              <a:t>19</a:t>
            </a:r>
            <a:r>
              <a:rPr lang="ja-JP" altLang="en-US" sz="5400" dirty="0">
                <a:solidFill>
                  <a:schemeClr val="bg2">
                    <a:lumMod val="10000"/>
                  </a:schemeClr>
                </a:solidFill>
              </a:rPr>
              <a:t>世紀後半におけるイギリスとフランスの動向について説明できるようにしよう</a:t>
            </a:r>
            <a:endParaRPr kumimoji="1" lang="ja-JP" altLang="en-US" sz="5400" dirty="0">
              <a:solidFill>
                <a:schemeClr val="bg2">
                  <a:lumMod val="10000"/>
                </a:schemeClr>
              </a:solidFill>
            </a:endParaRPr>
          </a:p>
        </p:txBody>
      </p:sp>
      <p:sp>
        <p:nvSpPr>
          <p:cNvPr id="4" name="(1)クリミア戦争と列強体制の緩和"/>
          <p:cNvSpPr txBox="1">
            <a:spLocks/>
          </p:cNvSpPr>
          <p:nvPr/>
        </p:nvSpPr>
        <p:spPr>
          <a:xfrm>
            <a:off x="1253573" y="8135301"/>
            <a:ext cx="15773861" cy="976861"/>
          </a:xfrm>
          <a:prstGeom prst="rect">
            <a:avLst/>
          </a:prstGeom>
        </p:spPr>
        <p:txBody>
          <a:bodyPr vert="horz" lIns="91440" tIns="45720" rIns="91440" bIns="45720" rtlCol="0" anchor="b">
            <a:normAutofit fontScale="97500"/>
          </a:bodyPr>
          <a:lstStyle>
            <a:lvl1pPr algn="ctr" defTabSz="1300460" rtl="0" eaLnBrk="1" latinLnBrk="0" hangingPunct="1">
              <a:lnSpc>
                <a:spcPct val="90000"/>
              </a:lnSpc>
              <a:spcBef>
                <a:spcPct val="0"/>
              </a:spcBef>
              <a:buNone/>
              <a:defRPr kumimoji="1" sz="8533" kern="1200">
                <a:solidFill>
                  <a:schemeClr val="tx1"/>
                </a:solidFill>
                <a:latin typeface="+mj-lt"/>
                <a:ea typeface="+mj-ea"/>
                <a:cs typeface="+mj-cs"/>
              </a:defRPr>
            </a:lvl1pPr>
          </a:lstStyle>
          <a:p>
            <a:pPr algn="l"/>
            <a:r>
              <a:rPr lang="ja-JP" altLang="en-US" sz="6000" dirty="0" smtClean="0">
                <a:latin typeface="メイリオ" panose="020B0604030504040204" pitchFamily="50" charset="-128"/>
                <a:ea typeface="メイリオ" panose="020B0604030504040204" pitchFamily="50" charset="-128"/>
              </a:rPr>
              <a:t>教科書ｐ〇</a:t>
            </a:r>
            <a:endParaRPr lang="ja-JP" altLang="en-US" sz="6000" dirty="0">
              <a:latin typeface="メイリオ" panose="020B0604030504040204" pitchFamily="50" charset="-128"/>
              <a:ea typeface="メイリオ" panose="020B0604030504040204" pitchFamily="50" charset="-12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1" name="「ま・い・ど」を意識する"/>
          <p:cNvSpPr txBox="1">
            <a:spLocks noGrp="1"/>
          </p:cNvSpPr>
          <p:nvPr>
            <p:ph type="title"/>
          </p:nvPr>
        </p:nvSpPr>
        <p:spPr>
          <a:xfrm>
            <a:off x="274389" y="-119864"/>
            <a:ext cx="15240465" cy="2540079"/>
          </a:xfrm>
          <a:prstGeom prst="rect">
            <a:avLst/>
          </a:prstGeom>
        </p:spPr>
        <p:txBody>
          <a:bodyPr/>
          <a:lstStyle>
            <a:lvl1pPr>
              <a:defRPr>
                <a:solidFill>
                  <a:srgbClr val="000000"/>
                </a:solidFill>
              </a:defRPr>
            </a:lvl1pPr>
          </a:lstStyle>
          <a:p>
            <a:r>
              <a:rPr dirty="0"/>
              <a:t>「ま・い・ど」を意識する</a:t>
            </a:r>
          </a:p>
        </p:txBody>
      </p:sp>
      <p:sp>
        <p:nvSpPr>
          <p:cNvPr id="132" name="まわりの意見や説明をしっかりと聞くことができた。…"/>
          <p:cNvSpPr txBox="1">
            <a:spLocks noGrp="1"/>
          </p:cNvSpPr>
          <p:nvPr>
            <p:ph type="body" idx="1"/>
          </p:nvPr>
        </p:nvSpPr>
        <p:spPr>
          <a:xfrm>
            <a:off x="640080" y="2103120"/>
            <a:ext cx="15374983" cy="4207392"/>
          </a:xfrm>
          <a:prstGeom prst="rect">
            <a:avLst/>
          </a:prstGeom>
        </p:spPr>
        <p:txBody>
          <a:bodyPr>
            <a:normAutofit/>
          </a:bodyPr>
          <a:lstStyle/>
          <a:p>
            <a:pPr marL="0" indent="0" defTabSz="708865">
              <a:spcBef>
                <a:spcPts val="4800"/>
              </a:spcBef>
              <a:buNone/>
              <a:defRPr sz="5915">
                <a:solidFill>
                  <a:srgbClr val="000000"/>
                </a:solidFill>
              </a:defRPr>
            </a:pPr>
            <a:r>
              <a:rPr lang="ja-JP" altLang="en-US" sz="4800" dirty="0">
                <a:latin typeface="メイリオ" panose="020B0604030504040204" pitchFamily="50" charset="-128"/>
                <a:ea typeface="メイリオ" panose="020B0604030504040204" pitchFamily="50" charset="-128"/>
              </a:rPr>
              <a:t>〇 </a:t>
            </a:r>
            <a:r>
              <a:rPr sz="4800" dirty="0">
                <a:solidFill>
                  <a:srgbClr val="F12922"/>
                </a:solidFill>
                <a:latin typeface="メイリオ" panose="020B0604030504040204" pitchFamily="50" charset="-128"/>
                <a:ea typeface="メイリオ" panose="020B0604030504040204" pitchFamily="50" charset="-128"/>
              </a:rPr>
              <a:t>ま</a:t>
            </a:r>
            <a:r>
              <a:rPr sz="4800" dirty="0">
                <a:latin typeface="メイリオ" panose="020B0604030504040204" pitchFamily="50" charset="-128"/>
                <a:ea typeface="メイリオ" panose="020B0604030504040204" pitchFamily="50" charset="-128"/>
              </a:rPr>
              <a:t>わりの意見や説明をしっかりと聞くことができ</a:t>
            </a:r>
            <a:r>
              <a:rPr lang="ja-JP" altLang="en-US" sz="4800" dirty="0">
                <a:latin typeface="メイリオ" panose="020B0604030504040204" pitchFamily="50" charset="-128"/>
                <a:ea typeface="メイリオ" panose="020B0604030504040204" pitchFamily="50" charset="-128"/>
              </a:rPr>
              <a:t>た。</a:t>
            </a:r>
            <a:endParaRPr sz="4800" dirty="0">
              <a:latin typeface="メイリオ" panose="020B0604030504040204" pitchFamily="50" charset="-128"/>
              <a:ea typeface="メイリオ" panose="020B0604030504040204" pitchFamily="50" charset="-128"/>
            </a:endParaRPr>
          </a:p>
          <a:p>
            <a:pPr marL="0" indent="0" defTabSz="708865">
              <a:spcBef>
                <a:spcPts val="4800"/>
              </a:spcBef>
              <a:buNone/>
              <a:defRPr sz="5915">
                <a:solidFill>
                  <a:srgbClr val="000000"/>
                </a:solidFill>
              </a:defRPr>
            </a:pPr>
            <a:r>
              <a:rPr lang="ja-JP" altLang="en-US" sz="4800" dirty="0">
                <a:latin typeface="メイリオ" panose="020B0604030504040204" pitchFamily="50" charset="-128"/>
                <a:ea typeface="メイリオ" panose="020B0604030504040204" pitchFamily="50" charset="-128"/>
              </a:rPr>
              <a:t>〇 </a:t>
            </a:r>
            <a:r>
              <a:rPr sz="4800" dirty="0">
                <a:solidFill>
                  <a:srgbClr val="F12922"/>
                </a:solidFill>
                <a:latin typeface="メイリオ" panose="020B0604030504040204" pitchFamily="50" charset="-128"/>
                <a:ea typeface="メイリオ" panose="020B0604030504040204" pitchFamily="50" charset="-128"/>
              </a:rPr>
              <a:t>い</a:t>
            </a:r>
            <a:r>
              <a:rPr sz="4800" dirty="0">
                <a:latin typeface="メイリオ" panose="020B0604030504040204" pitchFamily="50" charset="-128"/>
                <a:ea typeface="メイリオ" panose="020B0604030504040204" pitchFamily="50" charset="-128"/>
              </a:rPr>
              <a:t>けんを述べることや、説明もしっかりできた。</a:t>
            </a:r>
          </a:p>
          <a:p>
            <a:pPr marL="0" indent="0" defTabSz="708865">
              <a:spcBef>
                <a:spcPts val="4800"/>
              </a:spcBef>
              <a:buNone/>
              <a:defRPr sz="5915">
                <a:solidFill>
                  <a:srgbClr val="000000"/>
                </a:solidFill>
              </a:defRPr>
            </a:pPr>
            <a:r>
              <a:rPr lang="ja-JP" altLang="en-US" sz="4800" dirty="0">
                <a:latin typeface="メイリオ" panose="020B0604030504040204" pitchFamily="50" charset="-128"/>
                <a:ea typeface="メイリオ" panose="020B0604030504040204" pitchFamily="50" charset="-128"/>
              </a:rPr>
              <a:t>〇 </a:t>
            </a:r>
            <a:r>
              <a:rPr sz="4800" dirty="0">
                <a:solidFill>
                  <a:srgbClr val="F12922"/>
                </a:solidFill>
                <a:latin typeface="メイリオ" panose="020B0604030504040204" pitchFamily="50" charset="-128"/>
                <a:ea typeface="メイリオ" panose="020B0604030504040204" pitchFamily="50" charset="-128"/>
              </a:rPr>
              <a:t>ど</a:t>
            </a:r>
            <a:r>
              <a:rPr sz="4800" dirty="0">
                <a:latin typeface="メイリオ" panose="020B0604030504040204" pitchFamily="50" charset="-128"/>
                <a:ea typeface="メイリオ" panose="020B0604030504040204" pitchFamily="50" charset="-128"/>
              </a:rPr>
              <a:t>の役割にも責任を持って取り組むことができた。</a:t>
            </a:r>
          </a:p>
        </p:txBody>
      </p:sp>
      <p:sp>
        <p:nvSpPr>
          <p:cNvPr id="4" name="正方形/長方形 3"/>
          <p:cNvSpPr/>
          <p:nvPr/>
        </p:nvSpPr>
        <p:spPr>
          <a:xfrm>
            <a:off x="1877446" y="2939143"/>
            <a:ext cx="13585372" cy="3971108"/>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〇行動の</a:t>
            </a:r>
            <a:r>
              <a:rPr kumimoji="1" lang="ja-JP" altLang="en-US" sz="4000" dirty="0" smtClean="0">
                <a:solidFill>
                  <a:schemeClr val="tx1"/>
                </a:solidFill>
              </a:rPr>
              <a:t>指標を</a:t>
            </a:r>
            <a:r>
              <a:rPr kumimoji="1" lang="ja-JP" altLang="en-US" sz="4000" dirty="0" smtClean="0">
                <a:solidFill>
                  <a:schemeClr val="tx1"/>
                </a:solidFill>
              </a:rPr>
              <a:t>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・クラスの学習規律に応じて、設定する。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・グループ活動における受動的な態度を防ぐ。</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等、生徒の実態に応じて、設定する。</a:t>
            </a:r>
            <a:endParaRPr kumimoji="1" lang="en-US" altLang="ja-JP" sz="4000" dirty="0" smtClean="0">
              <a:solidFill>
                <a:schemeClr val="tx1"/>
              </a:solidFill>
            </a:endParaRPr>
          </a:p>
        </p:txBody>
      </p:sp>
    </p:spTree>
  </p:cSld>
  <p:clrMapOvr>
    <a:masterClrMapping/>
  </p:clrMapOvr>
  <p:transition spd="med"/>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t>まとめ</a:t>
            </a:r>
            <a:endParaRPr kumimoji="1" lang="ja-JP" altLang="en-US" dirty="0"/>
          </a:p>
        </p:txBody>
      </p:sp>
      <p:sp>
        <p:nvSpPr>
          <p:cNvPr id="3" name="テキスト プレースホルダー 2"/>
          <p:cNvSpPr>
            <a:spLocks noGrp="1"/>
          </p:cNvSpPr>
          <p:nvPr>
            <p:ph type="body" idx="1"/>
          </p:nvPr>
        </p:nvSpPr>
        <p:spPr>
          <a:xfrm>
            <a:off x="357567" y="2404535"/>
            <a:ext cx="16290365" cy="5715000"/>
          </a:xfrm>
        </p:spPr>
        <p:txBody>
          <a:bodyPr>
            <a:normAutofit/>
          </a:bodyPr>
          <a:lstStyle/>
          <a:p>
            <a:pPr marL="0" indent="0">
              <a:buNone/>
            </a:pPr>
            <a:r>
              <a:rPr lang="en-US" altLang="ja-JP" sz="6000" dirty="0"/>
              <a:t>19</a:t>
            </a:r>
            <a:r>
              <a:rPr lang="ja-JP" altLang="en-US" sz="6000" dirty="0"/>
              <a:t>世紀後半のイギリスやフランスの国民意識は</a:t>
            </a:r>
            <a:endParaRPr lang="en-US" altLang="ja-JP" sz="6000" dirty="0"/>
          </a:p>
          <a:p>
            <a:pPr marL="0" indent="0">
              <a:buNone/>
            </a:pPr>
            <a:r>
              <a:rPr lang="ja-JP" altLang="en-US" sz="6000" dirty="0"/>
              <a:t>どのように形成されたのだろうか。</a:t>
            </a:r>
            <a:endParaRPr lang="en-US" altLang="ja-JP" sz="6000" dirty="0"/>
          </a:p>
          <a:p>
            <a:pPr marL="0" indent="0">
              <a:buNone/>
            </a:pPr>
            <a:r>
              <a:rPr lang="ja-JP" altLang="en-US" sz="6000" dirty="0"/>
              <a:t>もし、あなたが民衆であれば、国民意識を高め</a:t>
            </a:r>
            <a:endParaRPr lang="en-US" altLang="ja-JP" sz="6000" dirty="0"/>
          </a:p>
          <a:p>
            <a:pPr marL="0" indent="0">
              <a:buNone/>
            </a:pPr>
            <a:r>
              <a:rPr lang="ja-JP" altLang="en-US" sz="6000" dirty="0"/>
              <a:t>る働きを最も促したと考えられる歴史的な事象</a:t>
            </a:r>
            <a:endParaRPr lang="en-US" altLang="ja-JP" sz="6000" dirty="0"/>
          </a:p>
          <a:p>
            <a:pPr marL="0" indent="0">
              <a:buNone/>
            </a:pPr>
            <a:r>
              <a:rPr lang="ja-JP" altLang="en-US" sz="6000" dirty="0"/>
              <a:t>を選んで資料を参考にして理由を書いてみよう</a:t>
            </a:r>
            <a:r>
              <a:rPr lang="ja-JP" altLang="en-US" sz="6000" dirty="0" smtClean="0"/>
              <a:t>。</a:t>
            </a:r>
            <a:endParaRPr lang="en-US" altLang="ja-JP" sz="6000" dirty="0" smtClean="0"/>
          </a:p>
        </p:txBody>
      </p:sp>
    </p:spTree>
    <p:extLst>
      <p:ext uri="{BB962C8B-B14F-4D97-AF65-F5344CB8AC3E}">
        <p14:creationId xmlns:p14="http://schemas.microsoft.com/office/powerpoint/2010/main" val="1393975176"/>
      </p:ext>
    </p:ext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0468191-F6DD-36FA-07CC-6C1E7AD0260D}"/>
              </a:ext>
            </a:extLst>
          </p:cNvPr>
          <p:cNvSpPr>
            <a:spLocks noGrp="1"/>
          </p:cNvSpPr>
          <p:nvPr>
            <p:ph type="title"/>
          </p:nvPr>
        </p:nvSpPr>
        <p:spPr/>
        <p:txBody>
          <a:bodyPr/>
          <a:lstStyle/>
          <a:p>
            <a:r>
              <a:rPr kumimoji="1" lang="ja-JP" altLang="en-US" dirty="0"/>
              <a:t>前回の振り返り</a:t>
            </a:r>
            <a:r>
              <a:rPr kumimoji="1" lang="en-US" altLang="ja-JP" dirty="0" smtClean="0"/>
              <a:t>(</a:t>
            </a:r>
            <a:r>
              <a:rPr kumimoji="1" lang="ja-JP" altLang="en-US" dirty="0" smtClean="0"/>
              <a:t>〇組</a:t>
            </a:r>
            <a:r>
              <a:rPr kumimoji="1" lang="en-US" altLang="ja-JP" dirty="0"/>
              <a:t>)</a:t>
            </a:r>
            <a:endParaRPr kumimoji="1" lang="ja-JP" altLang="en-US" dirty="0"/>
          </a:p>
        </p:txBody>
      </p:sp>
      <p:sp>
        <p:nvSpPr>
          <p:cNvPr id="3" name="コンテンツ プレースホルダー 2">
            <a:extLst>
              <a:ext uri="{FF2B5EF4-FFF2-40B4-BE49-F238E27FC236}">
                <a16:creationId xmlns:a16="http://schemas.microsoft.com/office/drawing/2014/main" id="{1B7378D2-2726-1E00-1D58-DC00E1414412}"/>
              </a:ext>
            </a:extLst>
          </p:cNvPr>
          <p:cNvSpPr>
            <a:spLocks noGrp="1"/>
          </p:cNvSpPr>
          <p:nvPr>
            <p:ph idx="1"/>
          </p:nvPr>
        </p:nvSpPr>
        <p:spPr>
          <a:xfrm>
            <a:off x="472274" y="1937539"/>
            <a:ext cx="16645832" cy="7623320"/>
          </a:xfrm>
        </p:spPr>
        <p:txBody>
          <a:bodyPr>
            <a:normAutofit/>
          </a:bodyPr>
          <a:lstStyle/>
          <a:p>
            <a:r>
              <a:rPr kumimoji="1" lang="ja-JP" altLang="en-US" dirty="0"/>
              <a:t>クリミア戦争はどのような点で重要とみなすことができるだろうか。</a:t>
            </a:r>
            <a:endParaRPr kumimoji="1" lang="en-US" altLang="ja-JP" dirty="0"/>
          </a:p>
          <a:p>
            <a:pPr marL="0" indent="0">
              <a:buNone/>
            </a:pPr>
            <a:r>
              <a:rPr lang="ja-JP" altLang="en-US" dirty="0"/>
              <a:t>　● クリミア戦争によって、ヨーロッパ諸国で自国を優先するという考</a:t>
            </a:r>
            <a:endParaRPr lang="en-US" altLang="ja-JP" dirty="0"/>
          </a:p>
          <a:p>
            <a:pPr marL="0" indent="0">
              <a:buNone/>
            </a:pPr>
            <a:r>
              <a:rPr lang="ja-JP" altLang="en-US" dirty="0"/>
              <a:t>　　 え方が中心となっていき、ヨーロッパを維持していた国際秩序が崩　</a:t>
            </a:r>
            <a:endParaRPr lang="en-US" altLang="ja-JP" dirty="0"/>
          </a:p>
          <a:p>
            <a:pPr marL="0" indent="0">
              <a:buNone/>
            </a:pPr>
            <a:r>
              <a:rPr lang="ja-JP" altLang="en-US" dirty="0"/>
              <a:t>　　 壊した点で重要とみなすことが</a:t>
            </a:r>
            <a:r>
              <a:rPr lang="ja-JP" altLang="en-US" dirty="0" smtClean="0"/>
              <a:t>できる</a:t>
            </a:r>
            <a:r>
              <a:rPr lang="ja-JP" altLang="en-US" dirty="0"/>
              <a:t>。</a:t>
            </a:r>
            <a:endParaRPr lang="en-US" altLang="ja-JP" dirty="0"/>
          </a:p>
          <a:p>
            <a:pPr marL="0" indent="0">
              <a:buNone/>
            </a:pPr>
            <a:r>
              <a:rPr lang="ja-JP" altLang="en-US" dirty="0"/>
              <a:t>　● ロシア対その他ヨーロッパ諸国の対立関係ができ上がって各国がど</a:t>
            </a:r>
            <a:endParaRPr lang="en-US" altLang="ja-JP" dirty="0"/>
          </a:p>
          <a:p>
            <a:pPr marL="0" indent="0">
              <a:buNone/>
            </a:pPr>
            <a:r>
              <a:rPr lang="en-US" altLang="ja-JP" dirty="0"/>
              <a:t>        </a:t>
            </a:r>
            <a:r>
              <a:rPr lang="ja-JP" altLang="en-US" dirty="0"/>
              <a:t>んどん自立へ向かっていったこと。ロシアの敗北により、ロシアの</a:t>
            </a:r>
            <a:endParaRPr lang="en-US" altLang="ja-JP" dirty="0"/>
          </a:p>
          <a:p>
            <a:pPr marL="0" indent="0">
              <a:buNone/>
            </a:pPr>
            <a:r>
              <a:rPr lang="en-US" altLang="ja-JP" dirty="0"/>
              <a:t>        </a:t>
            </a:r>
            <a:r>
              <a:rPr lang="ja-JP" altLang="en-US" dirty="0"/>
              <a:t>近代化が進んでいったことが重要であったと考えられる</a:t>
            </a:r>
            <a:r>
              <a:rPr lang="ja-JP" altLang="en-US" dirty="0" smtClean="0"/>
              <a:t>。</a:t>
            </a:r>
            <a:endParaRPr lang="en-US" altLang="ja-JP" dirty="0"/>
          </a:p>
        </p:txBody>
      </p:sp>
      <p:sp>
        <p:nvSpPr>
          <p:cNvPr id="4" name="正方形/長方形 3"/>
          <p:cNvSpPr/>
          <p:nvPr/>
        </p:nvSpPr>
        <p:spPr>
          <a:xfrm>
            <a:off x="472274" y="1937539"/>
            <a:ext cx="16645832" cy="7064265"/>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　前時で生徒が作成したまとめについて、取り上げ</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ja-JP" altLang="en-US" sz="4000" dirty="0" err="1" smtClean="0">
                <a:solidFill>
                  <a:schemeClr val="tx1"/>
                </a:solidFill>
              </a:rPr>
              <a:t>て</a:t>
            </a:r>
            <a:r>
              <a:rPr kumimoji="1" lang="ja-JP" altLang="en-US" sz="4000" dirty="0" smtClean="0">
                <a:solidFill>
                  <a:schemeClr val="tx1"/>
                </a:solidFill>
              </a:rPr>
              <a:t>フィードバックする。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en-US" altLang="ja-JP" sz="4000" dirty="0" smtClean="0">
                <a:solidFill>
                  <a:schemeClr val="tx1"/>
                </a:solidFill>
              </a:rPr>
              <a:t>[</a:t>
            </a:r>
            <a:r>
              <a:rPr kumimoji="1" lang="ja-JP" altLang="en-US" sz="4000" dirty="0" smtClean="0">
                <a:solidFill>
                  <a:schemeClr val="tx1"/>
                </a:solidFill>
              </a:rPr>
              <a:t>フィードバックの視点の例</a:t>
            </a:r>
            <a:r>
              <a:rPr kumimoji="1" lang="en-US" altLang="ja-JP" sz="4000" dirty="0" smtClean="0">
                <a:solidFill>
                  <a:schemeClr val="tx1"/>
                </a:solidFill>
              </a:rPr>
              <a:t>]</a:t>
            </a:r>
          </a:p>
          <a:p>
            <a:r>
              <a:rPr kumimoji="1" lang="ja-JP" altLang="en-US" sz="4000" dirty="0">
                <a:solidFill>
                  <a:schemeClr val="tx1"/>
                </a:solidFill>
              </a:rPr>
              <a:t>　</a:t>
            </a:r>
            <a:r>
              <a:rPr kumimoji="1" lang="ja-JP" altLang="en-US" sz="4000" dirty="0" smtClean="0">
                <a:solidFill>
                  <a:schemeClr val="tx1"/>
                </a:solidFill>
              </a:rPr>
              <a:t>　　・ロシアの視点で記載しているものと、国際関係の</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変化について記載しているものを両方取り上げる。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・前時のまとめの課題では、どのような点で重要と</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みなすか、について質問しているので、視点を設</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ja-JP" altLang="en-US" sz="4000" dirty="0" err="1" smtClean="0">
                <a:solidFill>
                  <a:schemeClr val="tx1"/>
                </a:solidFill>
              </a:rPr>
              <a:t>定する</a:t>
            </a:r>
            <a:r>
              <a:rPr kumimoji="1" lang="ja-JP" altLang="en-US" sz="4000" dirty="0" smtClean="0">
                <a:solidFill>
                  <a:schemeClr val="tx1"/>
                </a:solidFill>
              </a:rPr>
              <a:t>ことができていれば褒める。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等、生徒の実態や課題に応じて教師がフィード</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バックの観点を設定する。</a:t>
            </a:r>
            <a:endParaRPr kumimoji="1" lang="ja-JP" altLang="en-US" sz="4000" dirty="0">
              <a:solidFill>
                <a:schemeClr val="tx1"/>
              </a:solidFill>
            </a:endParaRPr>
          </a:p>
        </p:txBody>
      </p:sp>
    </p:spTree>
    <p:extLst>
      <p:ext uri="{BB962C8B-B14F-4D97-AF65-F5344CB8AC3E}">
        <p14:creationId xmlns:p14="http://schemas.microsoft.com/office/powerpoint/2010/main" val="74385062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タイトル 1"/>
          <p:cNvSpPr txBox="1">
            <a:spLocks/>
          </p:cNvSpPr>
          <p:nvPr/>
        </p:nvSpPr>
        <p:spPr>
          <a:xfrm>
            <a:off x="1402483" y="2899954"/>
            <a:ext cx="6204563" cy="6283234"/>
          </a:xfrm>
          <a:prstGeom prst="rect">
            <a:avLst/>
          </a:prstGeom>
          <a:ln>
            <a:solidFill>
              <a:schemeClr val="tx1"/>
            </a:solidFill>
          </a:ln>
        </p:spPr>
        <p:txBody>
          <a:bodyPr vert="horz" lIns="91440" tIns="45720" rIns="91440" bIns="45720" rtlCol="0" anchor="ctr">
            <a:noAutofit/>
          </a:bodyPr>
          <a:lst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a:lstStyle>
          <a:p>
            <a:r>
              <a:rPr lang="ja-JP" altLang="en-US" sz="3600" dirty="0" smtClean="0"/>
              <a:t>　資料を貼付する</a:t>
            </a:r>
            <a:endParaRPr lang="ja-JP" altLang="en-US" sz="3600" dirty="0"/>
          </a:p>
        </p:txBody>
      </p:sp>
      <p:sp>
        <p:nvSpPr>
          <p:cNvPr id="9" name="四角形: 角を丸くする 8">
            <a:extLst>
              <a:ext uri="{FF2B5EF4-FFF2-40B4-BE49-F238E27FC236}">
                <a16:creationId xmlns:a16="http://schemas.microsoft.com/office/drawing/2014/main" id="{D7E1990F-C7CA-489E-8F56-09FF4E74132B}"/>
              </a:ext>
            </a:extLst>
          </p:cNvPr>
          <p:cNvSpPr/>
          <p:nvPr/>
        </p:nvSpPr>
        <p:spPr>
          <a:xfrm>
            <a:off x="591671" y="215153"/>
            <a:ext cx="7826188" cy="2415097"/>
          </a:xfrm>
          <a:prstGeom prst="roundRect">
            <a:avLst>
              <a:gd name="adj" fmla="val 8284"/>
            </a:avLst>
          </a:prstGeom>
          <a:noFill/>
          <a:ln w="57150">
            <a:solidFill>
              <a:schemeClr val="tx1"/>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5400" dirty="0">
                <a:solidFill>
                  <a:schemeClr val="tx1">
                    <a:lumMod val="95000"/>
                    <a:lumOff val="5000"/>
                  </a:schemeClr>
                </a:solidFill>
              </a:rPr>
              <a:t>イギリスとフランスの</a:t>
            </a:r>
            <a:endParaRPr kumimoji="1" lang="en-US" altLang="ja-JP" sz="5400" dirty="0">
              <a:solidFill>
                <a:schemeClr val="tx1">
                  <a:lumMod val="95000"/>
                  <a:lumOff val="5000"/>
                </a:schemeClr>
              </a:solidFill>
            </a:endParaRPr>
          </a:p>
          <a:p>
            <a:pPr algn="ctr"/>
            <a:r>
              <a:rPr kumimoji="1" lang="ja-JP" altLang="en-US" sz="5400" dirty="0">
                <a:solidFill>
                  <a:schemeClr val="tx1">
                    <a:lumMod val="95000"/>
                    <a:lumOff val="5000"/>
                  </a:schemeClr>
                </a:solidFill>
              </a:rPr>
              <a:t>海外植民地領有面積の比較</a:t>
            </a:r>
            <a:r>
              <a:rPr kumimoji="1" lang="en-US" altLang="ja-JP" sz="5400" dirty="0">
                <a:solidFill>
                  <a:schemeClr val="tx1">
                    <a:lumMod val="95000"/>
                    <a:lumOff val="5000"/>
                  </a:schemeClr>
                </a:solidFill>
              </a:rPr>
              <a:t>(1914</a:t>
            </a:r>
            <a:r>
              <a:rPr kumimoji="1" lang="ja-JP" altLang="en-US" sz="5400" dirty="0">
                <a:solidFill>
                  <a:schemeClr val="tx1">
                    <a:lumMod val="95000"/>
                    <a:lumOff val="5000"/>
                  </a:schemeClr>
                </a:solidFill>
              </a:rPr>
              <a:t>年</a:t>
            </a:r>
            <a:r>
              <a:rPr kumimoji="1" lang="en-US" altLang="ja-JP" sz="5400" dirty="0">
                <a:solidFill>
                  <a:schemeClr val="tx1">
                    <a:lumMod val="95000"/>
                    <a:lumOff val="5000"/>
                  </a:schemeClr>
                </a:solidFill>
              </a:rPr>
              <a:t>)</a:t>
            </a:r>
            <a:endParaRPr kumimoji="1" lang="ja-JP" altLang="en-US" sz="5400" dirty="0">
              <a:solidFill>
                <a:schemeClr val="tx1">
                  <a:lumMod val="95000"/>
                  <a:lumOff val="5000"/>
                </a:schemeClr>
              </a:solidFill>
            </a:endParaRPr>
          </a:p>
        </p:txBody>
      </p:sp>
      <p:sp>
        <p:nvSpPr>
          <p:cNvPr id="7" name="四角形: 角を丸くする 6">
            <a:extLst>
              <a:ext uri="{FF2B5EF4-FFF2-40B4-BE49-F238E27FC236}">
                <a16:creationId xmlns:a16="http://schemas.microsoft.com/office/drawing/2014/main" id="{002F8FA4-3F7D-4BC9-9260-A5DA2EF92F86}"/>
              </a:ext>
            </a:extLst>
          </p:cNvPr>
          <p:cNvSpPr/>
          <p:nvPr/>
        </p:nvSpPr>
        <p:spPr>
          <a:xfrm>
            <a:off x="9989734" y="514014"/>
            <a:ext cx="7023849" cy="1214182"/>
          </a:xfrm>
          <a:prstGeom prst="roundRect">
            <a:avLst>
              <a:gd name="adj" fmla="val 8284"/>
            </a:avLst>
          </a:prstGeom>
          <a:noFill/>
          <a:ln w="57150">
            <a:solidFill>
              <a:schemeClr val="tx1"/>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5400" dirty="0">
                <a:solidFill>
                  <a:schemeClr val="tx1">
                    <a:lumMod val="95000"/>
                    <a:lumOff val="5000"/>
                  </a:schemeClr>
                </a:solidFill>
              </a:rPr>
              <a:t>アフリカ分割</a:t>
            </a:r>
            <a:endParaRPr kumimoji="1" lang="en-US" altLang="ja-JP" sz="5400" dirty="0">
              <a:solidFill>
                <a:schemeClr val="tx1">
                  <a:lumMod val="95000"/>
                  <a:lumOff val="5000"/>
                </a:schemeClr>
              </a:solidFill>
            </a:endParaRPr>
          </a:p>
        </p:txBody>
      </p:sp>
      <p:sp>
        <p:nvSpPr>
          <p:cNvPr id="12" name="タイトル 1"/>
          <p:cNvSpPr txBox="1">
            <a:spLocks/>
          </p:cNvSpPr>
          <p:nvPr/>
        </p:nvSpPr>
        <p:spPr>
          <a:xfrm>
            <a:off x="10399378" y="2899954"/>
            <a:ext cx="6204563" cy="6283234"/>
          </a:xfrm>
          <a:prstGeom prst="rect">
            <a:avLst/>
          </a:prstGeom>
          <a:ln>
            <a:solidFill>
              <a:schemeClr val="tx1"/>
            </a:solidFill>
          </a:ln>
        </p:spPr>
        <p:txBody>
          <a:bodyPr vert="horz" lIns="91440" tIns="45720" rIns="91440" bIns="45720" rtlCol="0" anchor="ctr">
            <a:noAutofit/>
          </a:bodyPr>
          <a:lst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a:lstStyle>
          <a:p>
            <a:r>
              <a:rPr lang="ja-JP" altLang="en-US" sz="3600" dirty="0" smtClean="0"/>
              <a:t>　地図を貼付する</a:t>
            </a:r>
            <a:endParaRPr lang="ja-JP" altLang="en-US" sz="3600" dirty="0"/>
          </a:p>
        </p:txBody>
      </p:sp>
    </p:spTree>
    <p:extLst>
      <p:ext uri="{BB962C8B-B14F-4D97-AF65-F5344CB8AC3E}">
        <p14:creationId xmlns:p14="http://schemas.microsoft.com/office/powerpoint/2010/main" val="659761579"/>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withEffect">
                                  <p:stCondLst>
                                    <p:cond delay="0"/>
                                  </p:stCondLst>
                                  <p:childTnLst>
                                    <p:set>
                                      <p:cBhvr>
                                        <p:cTn id="6" dur="1" fill="hold">
                                          <p:stCondLst>
                                            <p:cond delay="0"/>
                                          </p:stCondLst>
                                        </p:cTn>
                                        <p:tgtEl>
                                          <p:spTgt spid="9"/>
                                        </p:tgtEl>
                                        <p:attrNameLst>
                                          <p:attrName>style.visibility</p:attrName>
                                        </p:attrNameLst>
                                      </p:cBhvr>
                                      <p:to>
                                        <p:strVal val="visible"/>
                                      </p:to>
                                    </p:set>
                                    <p:animEffect transition="in" filter="fade">
                                      <p:cBhvr>
                                        <p:cTn id="7" dur="500"/>
                                        <p:tgtEl>
                                          <p:spTgt spid="9"/>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7"/>
                                        </p:tgtEl>
                                        <p:attrNameLst>
                                          <p:attrName>style.visibility</p:attrName>
                                        </p:attrNameLst>
                                      </p:cBhvr>
                                      <p:to>
                                        <p:strVal val="visible"/>
                                      </p:to>
                                    </p:set>
                                    <p:animEffect transition="in" filter="fade">
                                      <p:cBhvr>
                                        <p:cTn id="10" dur="5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7"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tx1">
            <a:lumMod val="75000"/>
            <a:lumOff val="25000"/>
          </a:schemeClr>
        </a:solidFill>
        <a:effectLst/>
      </p:bgPr>
    </p:bg>
    <p:spTree>
      <p:nvGrpSpPr>
        <p:cNvPr id="1" name=""/>
        <p:cNvGrpSpPr/>
        <p:nvPr/>
      </p:nvGrpSpPr>
      <p:grpSpPr>
        <a:xfrm>
          <a:off x="0" y="0"/>
          <a:ext cx="0" cy="0"/>
          <a:chOff x="0" y="0"/>
          <a:chExt cx="0" cy="0"/>
        </a:xfrm>
      </p:grpSpPr>
      <p:sp>
        <p:nvSpPr>
          <p:cNvPr id="3" name="テキスト プレースホルダー 2"/>
          <p:cNvSpPr>
            <a:spLocks noGrp="1"/>
          </p:cNvSpPr>
          <p:nvPr>
            <p:ph type="body" idx="1"/>
          </p:nvPr>
        </p:nvSpPr>
        <p:spPr>
          <a:xfrm>
            <a:off x="451735" y="1340708"/>
            <a:ext cx="16686734" cy="5715000"/>
          </a:xfrm>
        </p:spPr>
        <p:txBody>
          <a:bodyPr>
            <a:noAutofit/>
          </a:bodyPr>
          <a:lstStyle/>
          <a:p>
            <a:pPr marL="0" indent="0">
              <a:buNone/>
            </a:pPr>
            <a:r>
              <a:rPr lang="en-US" altLang="ja-JP" sz="6600" b="1" dirty="0">
                <a:solidFill>
                  <a:schemeClr val="bg1"/>
                </a:solidFill>
                <a:effectLst>
                  <a:outerShdw blurRad="38100" dist="38100" dir="2700000" algn="tl">
                    <a:srgbClr val="000000">
                      <a:alpha val="43137"/>
                    </a:srgbClr>
                  </a:outerShdw>
                </a:effectLst>
              </a:rPr>
              <a:t>19</a:t>
            </a:r>
            <a:r>
              <a:rPr lang="ja-JP" altLang="en-US" sz="6600" b="1" dirty="0">
                <a:solidFill>
                  <a:schemeClr val="bg1"/>
                </a:solidFill>
                <a:effectLst>
                  <a:outerShdw blurRad="38100" dist="38100" dir="2700000" algn="tl">
                    <a:srgbClr val="000000">
                      <a:alpha val="43137"/>
                    </a:srgbClr>
                  </a:outerShdw>
                </a:effectLst>
              </a:rPr>
              <a:t>世紀後半のイギリスやフランスの</a:t>
            </a:r>
            <a:endParaRPr lang="en-US" altLang="ja-JP" sz="6600" b="1" dirty="0">
              <a:solidFill>
                <a:schemeClr val="bg1"/>
              </a:solidFill>
              <a:effectLst>
                <a:outerShdw blurRad="38100" dist="38100" dir="2700000" algn="tl">
                  <a:srgbClr val="000000">
                    <a:alpha val="43137"/>
                  </a:srgbClr>
                </a:outerShdw>
              </a:effectLst>
            </a:endParaRPr>
          </a:p>
          <a:p>
            <a:pPr marL="0" indent="0">
              <a:buNone/>
            </a:pPr>
            <a:endParaRPr lang="en-US" altLang="ja-JP" sz="800" b="1" dirty="0">
              <a:solidFill>
                <a:schemeClr val="bg1"/>
              </a:solidFill>
              <a:effectLst>
                <a:outerShdw blurRad="38100" dist="38100" dir="2700000" algn="tl">
                  <a:srgbClr val="000000">
                    <a:alpha val="43137"/>
                  </a:srgbClr>
                </a:outerShdw>
              </a:effectLst>
            </a:endParaRPr>
          </a:p>
          <a:p>
            <a:pPr marL="0" indent="0">
              <a:buNone/>
            </a:pPr>
            <a:endParaRPr lang="en-US" altLang="ja-JP" sz="800" b="1" dirty="0">
              <a:solidFill>
                <a:schemeClr val="bg1"/>
              </a:solidFill>
              <a:effectLst>
                <a:outerShdw blurRad="38100" dist="38100" dir="2700000" algn="tl">
                  <a:srgbClr val="000000">
                    <a:alpha val="43137"/>
                  </a:srgbClr>
                </a:outerShdw>
              </a:effectLst>
            </a:endParaRPr>
          </a:p>
          <a:p>
            <a:pPr marL="0" indent="0">
              <a:buNone/>
            </a:pPr>
            <a:r>
              <a:rPr lang="ja-JP" altLang="en-US" sz="6600" b="1" dirty="0">
                <a:solidFill>
                  <a:schemeClr val="bg1"/>
                </a:solidFill>
                <a:effectLst>
                  <a:outerShdw blurRad="38100" dist="38100" dir="2700000" algn="tl">
                    <a:srgbClr val="000000">
                      <a:alpha val="43137"/>
                    </a:srgbClr>
                  </a:outerShdw>
                </a:effectLst>
              </a:rPr>
              <a:t>国民意識はどのように形成されたのだろう。</a:t>
            </a:r>
            <a:endParaRPr lang="en-US" altLang="ja-JP" sz="6600" b="1" dirty="0">
              <a:solidFill>
                <a:schemeClr val="bg1"/>
              </a:solidFill>
              <a:effectLst>
                <a:outerShdw blurRad="38100" dist="38100" dir="2700000" algn="tl">
                  <a:srgbClr val="000000">
                    <a:alpha val="43137"/>
                  </a:srgbClr>
                </a:outerShdw>
              </a:effectLst>
            </a:endParaRPr>
          </a:p>
          <a:p>
            <a:pPr marL="0" indent="0">
              <a:buNone/>
            </a:pPr>
            <a:endParaRPr lang="en-US" altLang="ja-JP" sz="1200" b="1" dirty="0">
              <a:solidFill>
                <a:schemeClr val="bg1"/>
              </a:solidFill>
              <a:effectLst>
                <a:outerShdw blurRad="38100" dist="38100" dir="2700000" algn="tl">
                  <a:srgbClr val="000000">
                    <a:alpha val="43137"/>
                  </a:srgbClr>
                </a:outerShdw>
              </a:effectLst>
            </a:endParaRPr>
          </a:p>
          <a:p>
            <a:pPr marL="0" indent="0">
              <a:buNone/>
            </a:pPr>
            <a:endParaRPr lang="ja-JP" altLang="en-US" sz="1200" b="1" dirty="0">
              <a:solidFill>
                <a:schemeClr val="bg1"/>
              </a:solidFill>
              <a:effectLst>
                <a:outerShdw blurRad="38100" dist="38100" dir="2700000" algn="tl">
                  <a:srgbClr val="000000">
                    <a:alpha val="43137"/>
                  </a:srgbClr>
                </a:outerShdw>
              </a:effectLst>
            </a:endParaRPr>
          </a:p>
          <a:p>
            <a:pPr marL="0" indent="0">
              <a:buNone/>
            </a:pPr>
            <a:r>
              <a:rPr lang="ja-JP" altLang="en-US" sz="6600" b="1" dirty="0">
                <a:solidFill>
                  <a:schemeClr val="bg1"/>
                </a:solidFill>
                <a:effectLst>
                  <a:outerShdw blurRad="38100" dist="38100" dir="2700000" algn="tl">
                    <a:srgbClr val="000000">
                      <a:alpha val="43137"/>
                    </a:srgbClr>
                  </a:outerShdw>
                </a:effectLst>
              </a:rPr>
              <a:t>また、共通点や相違点はあるのだろうか。</a:t>
            </a:r>
          </a:p>
          <a:p>
            <a:pPr marL="0" indent="0">
              <a:buNone/>
            </a:pPr>
            <a:endParaRPr lang="en-US" altLang="ja-JP" sz="1000" b="1" dirty="0">
              <a:solidFill>
                <a:schemeClr val="bg1"/>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46666445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fade">
                                      <p:cBhvr>
                                        <p:cTn id="12" dur="500"/>
                                        <p:tgtEl>
                                          <p:spTgt spid="3">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6" end="6"/>
                                            </p:txEl>
                                          </p:spTgt>
                                        </p:tgtEl>
                                        <p:attrNameLst>
                                          <p:attrName>style.visibility</p:attrName>
                                        </p:attrNameLst>
                                      </p:cBhvr>
                                      <p:to>
                                        <p:strVal val="visible"/>
                                      </p:to>
                                    </p:set>
                                    <p:animEffect transition="in" filter="fade">
                                      <p:cBhvr>
                                        <p:cTn id="17"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t>今日の学習課題</a:t>
            </a:r>
            <a:endParaRPr kumimoji="1" lang="ja-JP" altLang="en-US" dirty="0"/>
          </a:p>
        </p:txBody>
      </p:sp>
      <p:sp>
        <p:nvSpPr>
          <p:cNvPr id="3" name="テキスト プレースホルダー 2"/>
          <p:cNvSpPr>
            <a:spLocks noGrp="1"/>
          </p:cNvSpPr>
          <p:nvPr>
            <p:ph type="body" idx="1"/>
          </p:nvPr>
        </p:nvSpPr>
        <p:spPr>
          <a:xfrm>
            <a:off x="559558" y="2794000"/>
            <a:ext cx="16780705" cy="5715000"/>
          </a:xfrm>
        </p:spPr>
        <p:txBody>
          <a:bodyPr>
            <a:normAutofit/>
          </a:bodyPr>
          <a:lstStyle/>
          <a:p>
            <a:pPr marL="0" indent="0">
              <a:buNone/>
            </a:pPr>
            <a:r>
              <a:rPr lang="en-US" altLang="ja-JP" sz="6000" dirty="0"/>
              <a:t>19</a:t>
            </a:r>
            <a:r>
              <a:rPr lang="ja-JP" altLang="en-US" sz="6000" dirty="0"/>
              <a:t>世紀後半のイギリスやフランスの</a:t>
            </a:r>
            <a:endParaRPr lang="en-US" altLang="ja-JP" sz="6000" dirty="0"/>
          </a:p>
          <a:p>
            <a:pPr marL="0" indent="0">
              <a:buNone/>
            </a:pPr>
            <a:endParaRPr lang="en-US" altLang="ja-JP" sz="800" dirty="0"/>
          </a:p>
          <a:p>
            <a:pPr marL="0" indent="0">
              <a:buNone/>
            </a:pPr>
            <a:r>
              <a:rPr lang="ja-JP" altLang="en-US" sz="6000" dirty="0"/>
              <a:t>国民意識はどのように形成されたのだろうか。</a:t>
            </a:r>
            <a:endParaRPr kumimoji="1" lang="ja-JP" altLang="en-US" sz="6000" dirty="0"/>
          </a:p>
        </p:txBody>
      </p:sp>
    </p:spTree>
    <p:extLst>
      <p:ext uri="{BB962C8B-B14F-4D97-AF65-F5344CB8AC3E}">
        <p14:creationId xmlns:p14="http://schemas.microsoft.com/office/powerpoint/2010/main" val="2011522704"/>
      </p:ext>
    </p:extLst>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192143" y="519290"/>
            <a:ext cx="15737320" cy="1885245"/>
          </a:xfrm>
        </p:spPr>
        <p:txBody>
          <a:bodyPr>
            <a:normAutofit/>
          </a:bodyPr>
          <a:lstStyle/>
          <a:p>
            <a:r>
              <a:rPr lang="en-US" altLang="ja-JP" b="1" dirty="0"/>
              <a:t>19</a:t>
            </a:r>
            <a:r>
              <a:rPr lang="ja-JP" altLang="ja-JP" b="1" dirty="0"/>
              <a:t>世紀後半のイギリスに関する疑問</a:t>
            </a:r>
            <a:endParaRPr kumimoji="1" lang="ja-JP" altLang="en-US" dirty="0"/>
          </a:p>
        </p:txBody>
      </p:sp>
      <p:sp>
        <p:nvSpPr>
          <p:cNvPr id="3" name="テキスト プレースホルダー 2"/>
          <p:cNvSpPr>
            <a:spLocks noGrp="1"/>
          </p:cNvSpPr>
          <p:nvPr>
            <p:ph type="body" idx="1"/>
          </p:nvPr>
        </p:nvSpPr>
        <p:spPr/>
        <p:txBody>
          <a:bodyPr>
            <a:normAutofit/>
          </a:bodyPr>
          <a:lstStyle/>
          <a:p>
            <a:pPr marL="0" indent="0">
              <a:buNone/>
            </a:pPr>
            <a:r>
              <a:rPr lang="ja-JP" altLang="en-US" dirty="0"/>
              <a:t>（ア）イギリスはどのように植民地を拡大し、繁栄していったか。</a:t>
            </a:r>
          </a:p>
          <a:p>
            <a:pPr marL="0" indent="0">
              <a:buNone/>
            </a:pPr>
            <a:r>
              <a:rPr lang="ja-JP" altLang="en-US" dirty="0"/>
              <a:t>　</a:t>
            </a:r>
            <a:r>
              <a:rPr lang="en-US" altLang="ja-JP" dirty="0"/>
              <a:t>※</a:t>
            </a:r>
            <a:r>
              <a:rPr lang="ja-JP" altLang="en-US" dirty="0"/>
              <a:t>　</a:t>
            </a:r>
            <a:r>
              <a:rPr lang="en-US" altLang="ja-JP" dirty="0"/>
              <a:t>｢</a:t>
            </a:r>
            <a:r>
              <a:rPr lang="ja-JP" altLang="en-US" dirty="0"/>
              <a:t>パクス</a:t>
            </a:r>
            <a:r>
              <a:rPr lang="en-US" altLang="ja-JP" dirty="0"/>
              <a:t>=</a:t>
            </a:r>
            <a:r>
              <a:rPr lang="ja-JP" altLang="en-US" dirty="0"/>
              <a:t>ブリタニカ</a:t>
            </a:r>
            <a:r>
              <a:rPr lang="en-US" altLang="ja-JP" dirty="0"/>
              <a:t>｣</a:t>
            </a:r>
            <a:r>
              <a:rPr lang="ja-JP" altLang="en-US" dirty="0"/>
              <a:t>　／　自治領　／　「光栄ある孤立」</a:t>
            </a:r>
          </a:p>
          <a:p>
            <a:pPr marL="0" indent="0">
              <a:buNone/>
            </a:pPr>
            <a:r>
              <a:rPr lang="ja-JP" altLang="en-US" dirty="0"/>
              <a:t>　　　アイルランド問題</a:t>
            </a:r>
            <a:endParaRPr lang="en-US" altLang="ja-JP" dirty="0"/>
          </a:p>
          <a:p>
            <a:pPr marL="0" indent="0">
              <a:buNone/>
            </a:pPr>
            <a:r>
              <a:rPr lang="ja-JP" altLang="en-US" dirty="0"/>
              <a:t>（イ）どのような目的で第</a:t>
            </a:r>
            <a:r>
              <a:rPr lang="en-US" altLang="ja-JP" dirty="0"/>
              <a:t>1</a:t>
            </a:r>
            <a:r>
              <a:rPr lang="ja-JP" altLang="en-US" dirty="0"/>
              <a:t>回万国博覧会が開催されたか。開催に　</a:t>
            </a:r>
            <a:endParaRPr lang="en-US" altLang="ja-JP" dirty="0"/>
          </a:p>
          <a:p>
            <a:pPr marL="0" indent="0">
              <a:buNone/>
            </a:pPr>
            <a:r>
              <a:rPr lang="ja-JP" altLang="en-US" dirty="0"/>
              <a:t>　　　はどのような意味を持っているのだろうか。</a:t>
            </a:r>
            <a:endParaRPr lang="en-US" altLang="ja-JP" dirty="0"/>
          </a:p>
          <a:p>
            <a:pPr marL="0" indent="0">
              <a:buNone/>
            </a:pPr>
            <a:endParaRPr lang="ja-JP" altLang="en-US" dirty="0"/>
          </a:p>
          <a:p>
            <a:pPr marL="0" indent="0">
              <a:buNone/>
            </a:pPr>
            <a:r>
              <a:rPr lang="ja-JP" altLang="en-US" dirty="0"/>
              <a:t>（ウ）イギリスの選挙権の拡大はどのようにしてなされたのか。</a:t>
            </a:r>
          </a:p>
          <a:p>
            <a:pPr marL="0" indent="0">
              <a:buNone/>
            </a:pPr>
            <a:r>
              <a:rPr lang="ja-JP" altLang="en-US" dirty="0"/>
              <a:t>　</a:t>
            </a:r>
            <a:r>
              <a:rPr lang="en-US" altLang="ja-JP" dirty="0"/>
              <a:t>※</a:t>
            </a:r>
            <a:r>
              <a:rPr lang="ja-JP" altLang="en-US" dirty="0"/>
              <a:t>　農業労働者　／　第１回選挙法改正</a:t>
            </a:r>
          </a:p>
          <a:p>
            <a:endParaRPr kumimoji="1" lang="ja-JP" altLang="en-US" dirty="0"/>
          </a:p>
        </p:txBody>
      </p:sp>
      <p:sp>
        <p:nvSpPr>
          <p:cNvPr id="5" name="正方形/長方形 4"/>
          <p:cNvSpPr/>
          <p:nvPr/>
        </p:nvSpPr>
        <p:spPr>
          <a:xfrm>
            <a:off x="1302681" y="1920240"/>
            <a:ext cx="14987684" cy="6831874"/>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〇キーワードを設定するメリット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・本時の目標を意識できる。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・発展的な学習を促すことができる。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生徒の実態に応じて設定するか、しないかを決める。</a:t>
            </a:r>
            <a:endParaRPr kumimoji="1" lang="ja-JP" altLang="en-US" sz="4000" dirty="0">
              <a:solidFill>
                <a:schemeClr val="tx1"/>
              </a:solidFill>
            </a:endParaRPr>
          </a:p>
        </p:txBody>
      </p:sp>
    </p:spTree>
    <p:extLst>
      <p:ext uri="{BB962C8B-B14F-4D97-AF65-F5344CB8AC3E}">
        <p14:creationId xmlns:p14="http://schemas.microsoft.com/office/powerpoint/2010/main" val="1791039947"/>
      </p:ext>
    </p:ext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192143" y="519290"/>
            <a:ext cx="15737320" cy="1885245"/>
          </a:xfrm>
        </p:spPr>
        <p:txBody>
          <a:bodyPr>
            <a:normAutofit/>
          </a:bodyPr>
          <a:lstStyle/>
          <a:p>
            <a:r>
              <a:rPr lang="en-US" altLang="ja-JP" b="1" dirty="0"/>
              <a:t>19</a:t>
            </a:r>
            <a:r>
              <a:rPr lang="ja-JP" altLang="ja-JP" b="1" dirty="0"/>
              <a:t>世紀後半の</a:t>
            </a:r>
            <a:r>
              <a:rPr lang="ja-JP" altLang="en-US" b="1" dirty="0"/>
              <a:t>フランス</a:t>
            </a:r>
            <a:r>
              <a:rPr lang="ja-JP" altLang="ja-JP" b="1" dirty="0"/>
              <a:t>に関する疑問</a:t>
            </a:r>
            <a:endParaRPr kumimoji="1" lang="ja-JP" altLang="en-US" dirty="0"/>
          </a:p>
        </p:txBody>
      </p:sp>
      <p:sp>
        <p:nvSpPr>
          <p:cNvPr id="3" name="テキスト プレースホルダー 2"/>
          <p:cNvSpPr>
            <a:spLocks noGrp="1"/>
          </p:cNvSpPr>
          <p:nvPr>
            <p:ph type="body" idx="1"/>
          </p:nvPr>
        </p:nvSpPr>
        <p:spPr/>
        <p:txBody>
          <a:bodyPr>
            <a:normAutofit/>
          </a:bodyPr>
          <a:lstStyle/>
          <a:p>
            <a:pPr marL="0" indent="0">
              <a:buNone/>
            </a:pPr>
            <a:r>
              <a:rPr lang="ja-JP" altLang="en-US" dirty="0"/>
              <a:t>（ア）ナポレオン</a:t>
            </a:r>
            <a:r>
              <a:rPr lang="en-US" altLang="ja-JP" dirty="0"/>
              <a:t>3</a:t>
            </a:r>
            <a:r>
              <a:rPr lang="ja-JP" altLang="en-US" dirty="0"/>
              <a:t>世はどのような政治を行ったのだろうか。</a:t>
            </a:r>
          </a:p>
          <a:p>
            <a:pPr marL="0" indent="0">
              <a:buNone/>
            </a:pPr>
            <a:r>
              <a:rPr lang="ja-JP" altLang="en-US" dirty="0"/>
              <a:t>　</a:t>
            </a:r>
            <a:r>
              <a:rPr lang="en-US" altLang="ja-JP" dirty="0"/>
              <a:t>※</a:t>
            </a:r>
            <a:r>
              <a:rPr lang="ja-JP" altLang="en-US" dirty="0"/>
              <a:t>　ボナパルティズム　／　メキシコ出兵　</a:t>
            </a:r>
            <a:endParaRPr lang="en-US" altLang="ja-JP" dirty="0"/>
          </a:p>
          <a:p>
            <a:pPr marL="0" indent="0">
              <a:buNone/>
            </a:pPr>
            <a:endParaRPr lang="ja-JP" altLang="en-US" dirty="0"/>
          </a:p>
          <a:p>
            <a:pPr marL="0" indent="0">
              <a:buNone/>
            </a:pPr>
            <a:r>
              <a:rPr lang="ja-JP" altLang="en-US" dirty="0"/>
              <a:t>（イ）プロイセン</a:t>
            </a:r>
            <a:r>
              <a:rPr lang="en-US" altLang="ja-JP" dirty="0"/>
              <a:t>=</a:t>
            </a:r>
            <a:r>
              <a:rPr lang="ja-JP" altLang="en-US" dirty="0"/>
              <a:t>フランス戦争はどのような経緯であったか。</a:t>
            </a:r>
          </a:p>
          <a:p>
            <a:pPr marL="0" indent="0">
              <a:buNone/>
            </a:pPr>
            <a:endParaRPr lang="en-US" altLang="ja-JP" dirty="0"/>
          </a:p>
          <a:p>
            <a:pPr marL="0" indent="0">
              <a:buNone/>
            </a:pPr>
            <a:r>
              <a:rPr lang="ja-JP" altLang="en-US" dirty="0"/>
              <a:t>（ウ）フランスの第三共和政はどのようなものだったのか。</a:t>
            </a:r>
          </a:p>
          <a:p>
            <a:pPr marL="0" indent="0">
              <a:buNone/>
            </a:pPr>
            <a:r>
              <a:rPr lang="ja-JP" altLang="en-US" dirty="0"/>
              <a:t>　</a:t>
            </a:r>
            <a:r>
              <a:rPr lang="en-US" altLang="ja-JP" dirty="0"/>
              <a:t>※</a:t>
            </a:r>
            <a:r>
              <a:rPr lang="ja-JP" altLang="en-US" dirty="0"/>
              <a:t>　パリ</a:t>
            </a:r>
            <a:r>
              <a:rPr lang="en-US" altLang="ja-JP" dirty="0"/>
              <a:t>=</a:t>
            </a:r>
            <a:r>
              <a:rPr lang="ja-JP" altLang="en-US" dirty="0"/>
              <a:t>コミューン　／　ブーランジェ事件</a:t>
            </a:r>
          </a:p>
          <a:p>
            <a:endParaRPr kumimoji="1" lang="ja-JP" altLang="en-US" dirty="0"/>
          </a:p>
        </p:txBody>
      </p:sp>
    </p:spTree>
    <p:extLst>
      <p:ext uri="{BB962C8B-B14F-4D97-AF65-F5344CB8AC3E}">
        <p14:creationId xmlns:p14="http://schemas.microsoft.com/office/powerpoint/2010/main" val="4180053670"/>
      </p:ext>
    </p:ext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900C6AD-41DE-4A75-A295-4981991DBF72}"/>
              </a:ext>
            </a:extLst>
          </p:cNvPr>
          <p:cNvSpPr>
            <a:spLocks noGrp="1"/>
          </p:cNvSpPr>
          <p:nvPr>
            <p:ph type="title"/>
          </p:nvPr>
        </p:nvSpPr>
        <p:spPr>
          <a:xfrm>
            <a:off x="-6114" y="14476"/>
            <a:ext cx="14955520" cy="1885245"/>
          </a:xfrm>
        </p:spPr>
        <p:txBody>
          <a:bodyPr/>
          <a:lstStyle/>
          <a:p>
            <a:r>
              <a:rPr kumimoji="1" lang="ja-JP" altLang="en-US" dirty="0"/>
              <a:t>グループ座席表</a:t>
            </a:r>
            <a:r>
              <a:rPr kumimoji="1" lang="en-US" altLang="ja-JP" dirty="0" smtClean="0"/>
              <a:t>(</a:t>
            </a:r>
            <a:r>
              <a:rPr kumimoji="1" lang="ja-JP" altLang="en-US" dirty="0" smtClean="0"/>
              <a:t>〇組</a:t>
            </a:r>
            <a:r>
              <a:rPr kumimoji="1" lang="en-US" altLang="ja-JP" dirty="0"/>
              <a:t>)</a:t>
            </a:r>
            <a:endParaRPr kumimoji="1" lang="ja-JP" altLang="en-US" dirty="0"/>
          </a:p>
        </p:txBody>
      </p:sp>
      <p:graphicFrame>
        <p:nvGraphicFramePr>
          <p:cNvPr id="4" name="表 4">
            <a:extLst>
              <a:ext uri="{FF2B5EF4-FFF2-40B4-BE49-F238E27FC236}">
                <a16:creationId xmlns:a16="http://schemas.microsoft.com/office/drawing/2014/main" id="{7B9C7830-22C1-4AED-B076-CB3C6016FBC8}"/>
              </a:ext>
            </a:extLst>
          </p:cNvPr>
          <p:cNvGraphicFramePr>
            <a:graphicFrameLocks noGrp="1"/>
          </p:cNvGraphicFramePr>
          <p:nvPr>
            <p:ph idx="1"/>
            <p:extLst>
              <p:ext uri="{D42A27DB-BD31-4B8C-83A1-F6EECF244321}">
                <p14:modId xmlns:p14="http://schemas.microsoft.com/office/powerpoint/2010/main" val="1948663037"/>
              </p:ext>
            </p:extLst>
          </p:nvPr>
        </p:nvGraphicFramePr>
        <p:xfrm>
          <a:off x="1938233" y="2570944"/>
          <a:ext cx="12953801" cy="5282934"/>
        </p:xfrm>
        <a:graphic>
          <a:graphicData uri="http://schemas.openxmlformats.org/drawingml/2006/table">
            <a:tbl>
              <a:tblPr firstRow="1" bandRow="1">
                <a:tableStyleId>{5C22544A-7EE6-4342-B048-85BDC9FD1C3A}</a:tableStyleId>
              </a:tblPr>
              <a:tblGrid>
                <a:gridCol w="1850543">
                  <a:extLst>
                    <a:ext uri="{9D8B030D-6E8A-4147-A177-3AD203B41FA5}">
                      <a16:colId xmlns:a16="http://schemas.microsoft.com/office/drawing/2014/main" val="1786211814"/>
                    </a:ext>
                  </a:extLst>
                </a:gridCol>
                <a:gridCol w="1850543">
                  <a:extLst>
                    <a:ext uri="{9D8B030D-6E8A-4147-A177-3AD203B41FA5}">
                      <a16:colId xmlns:a16="http://schemas.microsoft.com/office/drawing/2014/main" val="168785453"/>
                    </a:ext>
                  </a:extLst>
                </a:gridCol>
                <a:gridCol w="1850543">
                  <a:extLst>
                    <a:ext uri="{9D8B030D-6E8A-4147-A177-3AD203B41FA5}">
                      <a16:colId xmlns:a16="http://schemas.microsoft.com/office/drawing/2014/main" val="906422538"/>
                    </a:ext>
                  </a:extLst>
                </a:gridCol>
                <a:gridCol w="1850543">
                  <a:extLst>
                    <a:ext uri="{9D8B030D-6E8A-4147-A177-3AD203B41FA5}">
                      <a16:colId xmlns:a16="http://schemas.microsoft.com/office/drawing/2014/main" val="1036813544"/>
                    </a:ext>
                  </a:extLst>
                </a:gridCol>
                <a:gridCol w="1850543">
                  <a:extLst>
                    <a:ext uri="{9D8B030D-6E8A-4147-A177-3AD203B41FA5}">
                      <a16:colId xmlns:a16="http://schemas.microsoft.com/office/drawing/2014/main" val="2182240036"/>
                    </a:ext>
                  </a:extLst>
                </a:gridCol>
                <a:gridCol w="1850543">
                  <a:extLst>
                    <a:ext uri="{9D8B030D-6E8A-4147-A177-3AD203B41FA5}">
                      <a16:colId xmlns:a16="http://schemas.microsoft.com/office/drawing/2014/main" val="1408147867"/>
                    </a:ext>
                  </a:extLst>
                </a:gridCol>
                <a:gridCol w="1850543">
                  <a:extLst>
                    <a:ext uri="{9D8B030D-6E8A-4147-A177-3AD203B41FA5}">
                      <a16:colId xmlns:a16="http://schemas.microsoft.com/office/drawing/2014/main" val="2197689093"/>
                    </a:ext>
                  </a:extLst>
                </a:gridCol>
              </a:tblGrid>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あ</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い</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う</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smtClean="0">
                          <a:solidFill>
                            <a:schemeClr val="tx1"/>
                          </a:solidFill>
                        </a:rPr>
                        <a:t>え</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お</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1146307093"/>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か</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き</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く</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け</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こ</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さ</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し</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3294870230"/>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す</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せ</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そ</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た</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ち</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つ</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て</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4061334700"/>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と</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な</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に</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ぬ</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ね</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の</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は</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3085834008"/>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ひ</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ふ</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へ</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ほ</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ま</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み</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む</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582473742"/>
                  </a:ext>
                </a:extLst>
              </a:tr>
              <a:tr h="880489">
                <a:tc>
                  <a:txBody>
                    <a:bodyPr/>
                    <a:lstStyle/>
                    <a:p>
                      <a:pPr algn="ctr"/>
                      <a:r>
                        <a:rPr kumimoji="1" lang="ja-JP" altLang="en-US" sz="3600" dirty="0" smtClean="0"/>
                        <a:t>め</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も</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や</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ゆ</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よ</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ら</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smtClean="0">
                          <a:solidFill>
                            <a:schemeClr val="tx1"/>
                          </a:solidFill>
                        </a:rPr>
                        <a:t>り</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133411706"/>
                  </a:ext>
                </a:extLst>
              </a:tr>
            </a:tbl>
          </a:graphicData>
        </a:graphic>
      </p:graphicFrame>
      <p:sp>
        <p:nvSpPr>
          <p:cNvPr id="6" name="四角形: 角を丸くする 5">
            <a:extLst>
              <a:ext uri="{FF2B5EF4-FFF2-40B4-BE49-F238E27FC236}">
                <a16:creationId xmlns:a16="http://schemas.microsoft.com/office/drawing/2014/main" id="{35AFDEFA-A342-4EC6-B896-000858C5ABF0}"/>
              </a:ext>
            </a:extLst>
          </p:cNvPr>
          <p:cNvSpPr/>
          <p:nvPr/>
        </p:nvSpPr>
        <p:spPr>
          <a:xfrm>
            <a:off x="5571928" y="2404534"/>
            <a:ext cx="3748443"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8" name="四角形: 角を丸くする 7">
            <a:extLst>
              <a:ext uri="{FF2B5EF4-FFF2-40B4-BE49-F238E27FC236}">
                <a16:creationId xmlns:a16="http://schemas.microsoft.com/office/drawing/2014/main" id="{19B4D0A2-F73C-4644-955C-E21F956FD437}"/>
              </a:ext>
            </a:extLst>
          </p:cNvPr>
          <p:cNvSpPr/>
          <p:nvPr/>
        </p:nvSpPr>
        <p:spPr>
          <a:xfrm>
            <a:off x="1766111" y="4289779"/>
            <a:ext cx="38249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9" name="四角形: 角を丸くする 8">
            <a:extLst>
              <a:ext uri="{FF2B5EF4-FFF2-40B4-BE49-F238E27FC236}">
                <a16:creationId xmlns:a16="http://schemas.microsoft.com/office/drawing/2014/main" id="{581172C7-595D-4282-B49A-139EE2C2FDEB}"/>
              </a:ext>
            </a:extLst>
          </p:cNvPr>
          <p:cNvSpPr/>
          <p:nvPr/>
        </p:nvSpPr>
        <p:spPr>
          <a:xfrm>
            <a:off x="5610176" y="4289779"/>
            <a:ext cx="3786692" cy="1816579"/>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0" name="四角形: 角を丸くする 9">
            <a:extLst>
              <a:ext uri="{FF2B5EF4-FFF2-40B4-BE49-F238E27FC236}">
                <a16:creationId xmlns:a16="http://schemas.microsoft.com/office/drawing/2014/main" id="{9823C98A-DA37-4A42-8FA9-910FAE9352E8}"/>
              </a:ext>
            </a:extLst>
          </p:cNvPr>
          <p:cNvSpPr/>
          <p:nvPr/>
        </p:nvSpPr>
        <p:spPr>
          <a:xfrm>
            <a:off x="11213717" y="4282033"/>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2" name="四角形: 角を丸くする 11">
            <a:extLst>
              <a:ext uri="{FF2B5EF4-FFF2-40B4-BE49-F238E27FC236}">
                <a16:creationId xmlns:a16="http://schemas.microsoft.com/office/drawing/2014/main" id="{A850EC65-F410-4FD6-971D-B3BCF8C9A328}"/>
              </a:ext>
            </a:extLst>
          </p:cNvPr>
          <p:cNvSpPr/>
          <p:nvPr/>
        </p:nvSpPr>
        <p:spPr>
          <a:xfrm>
            <a:off x="5565551" y="6050781"/>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6" name="タイトル 1">
            <a:extLst>
              <a:ext uri="{FF2B5EF4-FFF2-40B4-BE49-F238E27FC236}">
                <a16:creationId xmlns:a16="http://schemas.microsoft.com/office/drawing/2014/main" id="{D8F1FBAC-9C96-4A39-AF56-7350C4811CCF}"/>
              </a:ext>
            </a:extLst>
          </p:cNvPr>
          <p:cNvSpPr txBox="1">
            <a:spLocks/>
          </p:cNvSpPr>
          <p:nvPr/>
        </p:nvSpPr>
        <p:spPr>
          <a:xfrm>
            <a:off x="6548718" y="1344705"/>
            <a:ext cx="3079375" cy="994147"/>
          </a:xfrm>
          <a:prstGeom prst="rect">
            <a:avLst/>
          </a:prstGeom>
          <a:solidFill>
            <a:schemeClr val="accent4">
              <a:lumMod val="20000"/>
              <a:lumOff val="80000"/>
            </a:schemeClr>
          </a:solidFill>
        </p:spPr>
        <p:txBody>
          <a:bodyPr vert="horz" lIns="130048" tIns="65024" rIns="130048" bIns="65024"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pPr algn="ctr"/>
            <a:r>
              <a:rPr lang="ja-JP" altLang="en-US" sz="6258" b="1" u="sng" dirty="0"/>
              <a:t>前方</a:t>
            </a:r>
          </a:p>
        </p:txBody>
      </p:sp>
      <p:sp>
        <p:nvSpPr>
          <p:cNvPr id="17" name="正方形/長方形 16">
            <a:extLst>
              <a:ext uri="{FF2B5EF4-FFF2-40B4-BE49-F238E27FC236}">
                <a16:creationId xmlns:a16="http://schemas.microsoft.com/office/drawing/2014/main" id="{45449EA8-EFCF-467E-B585-B4A44DD2C659}"/>
              </a:ext>
            </a:extLst>
          </p:cNvPr>
          <p:cNvSpPr/>
          <p:nvPr/>
        </p:nvSpPr>
        <p:spPr>
          <a:xfrm>
            <a:off x="1700796" y="2475731"/>
            <a:ext cx="2071844" cy="96394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9" name="正方形/長方形 18">
            <a:extLst>
              <a:ext uri="{FF2B5EF4-FFF2-40B4-BE49-F238E27FC236}">
                <a16:creationId xmlns:a16="http://schemas.microsoft.com/office/drawing/2014/main" id="{048A648A-0455-43DE-A783-32729B5E19B7}"/>
              </a:ext>
            </a:extLst>
          </p:cNvPr>
          <p:cNvSpPr/>
          <p:nvPr/>
        </p:nvSpPr>
        <p:spPr>
          <a:xfrm>
            <a:off x="13068811" y="2472406"/>
            <a:ext cx="2071844" cy="96394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5" name="四角形: 角を丸くする 4">
            <a:extLst>
              <a:ext uri="{FF2B5EF4-FFF2-40B4-BE49-F238E27FC236}">
                <a16:creationId xmlns:a16="http://schemas.microsoft.com/office/drawing/2014/main" id="{5E68851B-14CA-4E13-90CE-B2F4E3153FC5}"/>
              </a:ext>
            </a:extLst>
          </p:cNvPr>
          <p:cNvSpPr/>
          <p:nvPr/>
        </p:nvSpPr>
        <p:spPr>
          <a:xfrm>
            <a:off x="1708737" y="2379033"/>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1" name="四角形: 角を丸くする 10">
            <a:extLst>
              <a:ext uri="{FF2B5EF4-FFF2-40B4-BE49-F238E27FC236}">
                <a16:creationId xmlns:a16="http://schemas.microsoft.com/office/drawing/2014/main" id="{6545DDAE-D037-4E2E-B5E0-50C5CF166E3F}"/>
              </a:ext>
            </a:extLst>
          </p:cNvPr>
          <p:cNvSpPr/>
          <p:nvPr/>
        </p:nvSpPr>
        <p:spPr>
          <a:xfrm>
            <a:off x="1766111" y="6078337"/>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7" name="四角形: 角を丸くする 6">
            <a:extLst>
              <a:ext uri="{FF2B5EF4-FFF2-40B4-BE49-F238E27FC236}">
                <a16:creationId xmlns:a16="http://schemas.microsoft.com/office/drawing/2014/main" id="{758886D7-B7F8-4BD6-B5DA-D928F2EA8707}"/>
              </a:ext>
            </a:extLst>
          </p:cNvPr>
          <p:cNvSpPr/>
          <p:nvPr/>
        </p:nvSpPr>
        <p:spPr>
          <a:xfrm>
            <a:off x="11213717" y="2415530"/>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3" name="四角形: 角を丸くする 12">
            <a:extLst>
              <a:ext uri="{FF2B5EF4-FFF2-40B4-BE49-F238E27FC236}">
                <a16:creationId xmlns:a16="http://schemas.microsoft.com/office/drawing/2014/main" id="{9C1EA0E4-8786-432E-8C1A-9FCE6C7C7E0F}"/>
              </a:ext>
            </a:extLst>
          </p:cNvPr>
          <p:cNvSpPr/>
          <p:nvPr/>
        </p:nvSpPr>
        <p:spPr>
          <a:xfrm>
            <a:off x="11213716" y="6106358"/>
            <a:ext cx="3767569"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22" name="四角形: 角を丸くする 21">
            <a:extLst>
              <a:ext uri="{FF2B5EF4-FFF2-40B4-BE49-F238E27FC236}">
                <a16:creationId xmlns:a16="http://schemas.microsoft.com/office/drawing/2014/main" id="{2C56E2CD-B03C-4FC2-B00D-C2D7C001BF40}"/>
              </a:ext>
            </a:extLst>
          </p:cNvPr>
          <p:cNvSpPr/>
          <p:nvPr/>
        </p:nvSpPr>
        <p:spPr>
          <a:xfrm>
            <a:off x="9339496" y="2391782"/>
            <a:ext cx="1835973" cy="2793676"/>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23" name="四角形: 角を丸くする 22">
            <a:extLst>
              <a:ext uri="{FF2B5EF4-FFF2-40B4-BE49-F238E27FC236}">
                <a16:creationId xmlns:a16="http://schemas.microsoft.com/office/drawing/2014/main" id="{CE6CAECC-0465-4EC1-8393-80D9CEA76780}"/>
              </a:ext>
            </a:extLst>
          </p:cNvPr>
          <p:cNvSpPr/>
          <p:nvPr/>
        </p:nvSpPr>
        <p:spPr>
          <a:xfrm>
            <a:off x="9377744" y="5174000"/>
            <a:ext cx="1835973" cy="2793676"/>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8" name="正方形/長方形 17"/>
          <p:cNvSpPr/>
          <p:nvPr/>
        </p:nvSpPr>
        <p:spPr>
          <a:xfrm>
            <a:off x="1555283" y="2932725"/>
            <a:ext cx="13585372" cy="3971108"/>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〇座席表を設定するメリット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・生徒は視覚的に認識しやすい。</a:t>
            </a:r>
            <a:r>
              <a:rPr kumimoji="1" lang="en-US" altLang="ja-JP" sz="4000" dirty="0" smtClean="0">
                <a:solidFill>
                  <a:schemeClr val="tx1"/>
                </a:solidFill>
              </a:rPr>
              <a:t>(</a:t>
            </a:r>
            <a:r>
              <a:rPr kumimoji="1" lang="ja-JP" altLang="en-US" sz="4000" dirty="0" smtClean="0">
                <a:solidFill>
                  <a:schemeClr val="tx1"/>
                </a:solidFill>
              </a:rPr>
              <a:t>スライド</a:t>
            </a:r>
            <a:r>
              <a:rPr kumimoji="1" lang="en-US" altLang="ja-JP" sz="4000" dirty="0" smtClean="0">
                <a:solidFill>
                  <a:schemeClr val="tx1"/>
                </a:solidFill>
              </a:rPr>
              <a:t>13</a:t>
            </a:r>
            <a:r>
              <a:rPr kumimoji="1" lang="ja-JP" altLang="en-US" sz="4000" dirty="0" smtClean="0">
                <a:solidFill>
                  <a:schemeClr val="tx1"/>
                </a:solidFill>
              </a:rPr>
              <a:t>も同様</a:t>
            </a:r>
            <a:r>
              <a:rPr kumimoji="1" lang="en-US" altLang="ja-JP" sz="4000" dirty="0" smtClean="0">
                <a:solidFill>
                  <a:schemeClr val="tx1"/>
                </a:solidFill>
              </a:rPr>
              <a:t>)</a:t>
            </a:r>
          </a:p>
          <a:p>
            <a:r>
              <a:rPr kumimoji="1" lang="ja-JP" altLang="en-US" sz="4000" dirty="0">
                <a:solidFill>
                  <a:schemeClr val="tx1"/>
                </a:solidFill>
              </a:rPr>
              <a:t>　</a:t>
            </a:r>
            <a:r>
              <a:rPr kumimoji="1" lang="ja-JP" altLang="en-US" sz="4000" dirty="0" smtClean="0">
                <a:solidFill>
                  <a:schemeClr val="tx1"/>
                </a:solidFill>
              </a:rPr>
              <a:t>　・同じような</a:t>
            </a:r>
            <a:r>
              <a:rPr kumimoji="1" lang="en-US" altLang="ja-JP" sz="4000" dirty="0" smtClean="0">
                <a:solidFill>
                  <a:schemeClr val="tx1"/>
                </a:solidFill>
              </a:rPr>
              <a:t>(</a:t>
            </a:r>
            <a:r>
              <a:rPr kumimoji="1" lang="ja-JP" altLang="en-US" sz="4000" dirty="0" smtClean="0">
                <a:solidFill>
                  <a:schemeClr val="tx1"/>
                </a:solidFill>
              </a:rPr>
              <a:t>あるいは異なる</a:t>
            </a:r>
            <a:r>
              <a:rPr kumimoji="1" lang="en-US" altLang="ja-JP" sz="4000" dirty="0" smtClean="0">
                <a:solidFill>
                  <a:schemeClr val="tx1"/>
                </a:solidFill>
              </a:rPr>
              <a:t>)</a:t>
            </a:r>
            <a:r>
              <a:rPr kumimoji="1" lang="ja-JP" altLang="en-US" sz="4000" dirty="0" smtClean="0">
                <a:solidFill>
                  <a:schemeClr val="tx1"/>
                </a:solidFill>
              </a:rPr>
              <a:t>興味・関心の生徒が</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意見を交換できるようにすることで学びを深める</a:t>
            </a:r>
            <a:r>
              <a:rPr kumimoji="1" lang="ja-JP" altLang="en-US" sz="4000" dirty="0" err="1" smtClean="0">
                <a:solidFill>
                  <a:schemeClr val="tx1"/>
                </a:solidFill>
              </a:rPr>
              <a:t>こ</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とができる。</a:t>
            </a:r>
            <a:endParaRPr kumimoji="1" lang="en-US" altLang="ja-JP" sz="4000" dirty="0" smtClean="0">
              <a:solidFill>
                <a:schemeClr val="tx1"/>
              </a:solidFill>
            </a:endParaRPr>
          </a:p>
        </p:txBody>
      </p:sp>
    </p:spTree>
    <p:extLst>
      <p:ext uri="{BB962C8B-B14F-4D97-AF65-F5344CB8AC3E}">
        <p14:creationId xmlns:p14="http://schemas.microsoft.com/office/powerpoint/2010/main" val="284520593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a:extLst>
              <a:ext uri="{FF2B5EF4-FFF2-40B4-BE49-F238E27FC236}">
                <a16:creationId xmlns:a16="http://schemas.microsoft.com/office/drawing/2014/main" id="{B371A004-81F6-292E-39B0-DAC7C0337CB8}"/>
              </a:ext>
            </a:extLst>
          </p:cNvPr>
          <p:cNvSpPr>
            <a:spLocks noGrp="1"/>
          </p:cNvSpPr>
          <p:nvPr>
            <p:ph idx="1"/>
          </p:nvPr>
        </p:nvSpPr>
        <p:spPr>
          <a:xfrm>
            <a:off x="329164" y="40341"/>
            <a:ext cx="16681933" cy="8900932"/>
          </a:xfrm>
        </p:spPr>
        <p:txBody>
          <a:bodyPr>
            <a:noAutofit/>
          </a:bodyPr>
          <a:lstStyle/>
          <a:p>
            <a:pPr marL="0" indent="0">
              <a:buNone/>
            </a:pPr>
            <a:endParaRPr lang="en-US" altLang="ja-JP" sz="800" dirty="0">
              <a:latin typeface="+mj-ea"/>
              <a:ea typeface="+mj-ea"/>
            </a:endParaRPr>
          </a:p>
          <a:p>
            <a:pPr marL="0" indent="0">
              <a:buNone/>
            </a:pPr>
            <a:endParaRPr lang="en-US" altLang="ja-JP" sz="800" dirty="0">
              <a:latin typeface="+mj-ea"/>
              <a:ea typeface="+mj-ea"/>
            </a:endParaRPr>
          </a:p>
          <a:p>
            <a:pPr marL="0" indent="0">
              <a:buNone/>
            </a:pPr>
            <a:r>
              <a:rPr lang="ja-JP" altLang="en-US" sz="5689" dirty="0">
                <a:latin typeface="+mj-ea"/>
                <a:ea typeface="+mj-ea"/>
              </a:rPr>
              <a:t>◇役割を決める　</a:t>
            </a:r>
            <a:endParaRPr lang="en-US" altLang="ja-JP" sz="5689" dirty="0">
              <a:latin typeface="+mj-ea"/>
              <a:ea typeface="+mj-ea"/>
            </a:endParaRPr>
          </a:p>
          <a:p>
            <a:pPr marL="0" indent="0">
              <a:buNone/>
            </a:pPr>
            <a:endParaRPr lang="en-US" altLang="ja-JP" sz="1200" dirty="0">
              <a:latin typeface="+mj-ea"/>
              <a:ea typeface="+mj-ea"/>
            </a:endParaRPr>
          </a:p>
          <a:p>
            <a:pPr marL="0" indent="0">
              <a:buNone/>
            </a:pPr>
            <a:r>
              <a:rPr lang="ja-JP" altLang="en-US" sz="5689" dirty="0">
                <a:latin typeface="+mj-ea"/>
                <a:ea typeface="+mj-ea"/>
              </a:rPr>
              <a:t>①リーダー：議論をまとめる責任者</a:t>
            </a:r>
            <a:r>
              <a:rPr lang="ja-JP" altLang="en-US" sz="5689" dirty="0" smtClean="0">
                <a:latin typeface="+mj-ea"/>
                <a:ea typeface="+mj-ea"/>
              </a:rPr>
              <a:t>。</a:t>
            </a:r>
            <a:r>
              <a:rPr lang="en-US" altLang="ja-JP" sz="5689" dirty="0" smtClean="0">
                <a:latin typeface="+mj-ea"/>
                <a:ea typeface="+mj-ea"/>
              </a:rPr>
              <a:t>(</a:t>
            </a:r>
            <a:r>
              <a:rPr lang="ja-JP" altLang="en-US" sz="5689" dirty="0" smtClean="0">
                <a:latin typeface="+mj-ea"/>
                <a:ea typeface="+mj-ea"/>
              </a:rPr>
              <a:t>１人</a:t>
            </a:r>
            <a:r>
              <a:rPr lang="en-US" altLang="ja-JP" sz="5689" dirty="0" smtClean="0">
                <a:latin typeface="+mj-ea"/>
                <a:ea typeface="+mj-ea"/>
              </a:rPr>
              <a:t>)</a:t>
            </a:r>
            <a:endParaRPr lang="en-US" altLang="ja-JP" sz="5689" dirty="0">
              <a:latin typeface="+mj-ea"/>
              <a:ea typeface="+mj-ea"/>
            </a:endParaRPr>
          </a:p>
          <a:p>
            <a:pPr marL="0" indent="0">
              <a:buNone/>
            </a:pPr>
            <a:endParaRPr lang="en-US" altLang="ja-JP" sz="1400" dirty="0">
              <a:latin typeface="+mj-ea"/>
              <a:ea typeface="+mj-ea"/>
            </a:endParaRPr>
          </a:p>
          <a:p>
            <a:pPr marL="0" indent="0">
              <a:buNone/>
            </a:pPr>
            <a:r>
              <a:rPr lang="ja-JP" altLang="en-US" sz="5689" dirty="0">
                <a:latin typeface="+mj-ea"/>
                <a:ea typeface="+mj-ea"/>
              </a:rPr>
              <a:t>②発表者　：討議の成果を１分程度でまとめる</a:t>
            </a:r>
            <a:endParaRPr lang="en-US" altLang="ja-JP" sz="5689" dirty="0">
              <a:latin typeface="+mj-ea"/>
              <a:ea typeface="+mj-ea"/>
            </a:endParaRPr>
          </a:p>
          <a:p>
            <a:pPr marL="0" indent="0">
              <a:buNone/>
            </a:pPr>
            <a:r>
              <a:rPr lang="ja-JP" altLang="en-US" sz="5689" dirty="0">
                <a:latin typeface="+mj-ea"/>
                <a:ea typeface="+mj-ea"/>
              </a:rPr>
              <a:t>　　　　　　全体の発表の際に発表する人</a:t>
            </a:r>
            <a:r>
              <a:rPr lang="ja-JP" altLang="en-US" sz="5689" dirty="0" smtClean="0">
                <a:latin typeface="+mj-ea"/>
                <a:ea typeface="+mj-ea"/>
              </a:rPr>
              <a:t>。</a:t>
            </a:r>
            <a:r>
              <a:rPr lang="en-US" altLang="ja-JP" sz="5689" dirty="0" smtClean="0">
                <a:latin typeface="+mj-ea"/>
                <a:ea typeface="+mj-ea"/>
              </a:rPr>
              <a:t>(</a:t>
            </a:r>
            <a:r>
              <a:rPr lang="ja-JP" altLang="en-US" sz="5689" dirty="0" smtClean="0">
                <a:latin typeface="+mj-ea"/>
                <a:ea typeface="+mj-ea"/>
              </a:rPr>
              <a:t>１人</a:t>
            </a:r>
            <a:r>
              <a:rPr lang="en-US" altLang="ja-JP" sz="5689" dirty="0" smtClean="0">
                <a:latin typeface="+mj-ea"/>
                <a:ea typeface="+mj-ea"/>
              </a:rPr>
              <a:t>)</a:t>
            </a:r>
            <a:endParaRPr lang="en-US" altLang="ja-JP" sz="5689" dirty="0">
              <a:latin typeface="+mj-ea"/>
              <a:ea typeface="+mj-ea"/>
            </a:endParaRPr>
          </a:p>
          <a:p>
            <a:pPr marL="0" indent="0">
              <a:buNone/>
            </a:pPr>
            <a:endParaRPr lang="en-US" altLang="ja-JP" sz="1400" dirty="0">
              <a:latin typeface="+mj-ea"/>
              <a:ea typeface="+mj-ea"/>
            </a:endParaRPr>
          </a:p>
          <a:p>
            <a:pPr marL="0" indent="0">
              <a:buNone/>
            </a:pPr>
            <a:r>
              <a:rPr lang="ja-JP" altLang="en-US" sz="5689" dirty="0">
                <a:latin typeface="+mj-ea"/>
                <a:ea typeface="+mj-ea"/>
              </a:rPr>
              <a:t>③建設者　：「〇〇について具体的に教えてくだ</a:t>
            </a:r>
            <a:endParaRPr lang="en-US" altLang="ja-JP" sz="5689" dirty="0">
              <a:latin typeface="+mj-ea"/>
              <a:ea typeface="+mj-ea"/>
            </a:endParaRPr>
          </a:p>
          <a:p>
            <a:pPr marL="0" indent="0">
              <a:buNone/>
            </a:pPr>
            <a:r>
              <a:rPr lang="ja-JP" altLang="en-US" sz="5689" dirty="0">
                <a:latin typeface="+mj-ea"/>
                <a:ea typeface="+mj-ea"/>
              </a:rPr>
              <a:t>　　　　　　さい」等、議論を深める人。</a:t>
            </a:r>
            <a:r>
              <a:rPr lang="en-US" altLang="ja-JP" sz="5689" dirty="0" smtClean="0">
                <a:latin typeface="+mj-ea"/>
                <a:ea typeface="+mj-ea"/>
              </a:rPr>
              <a:t>(1or2</a:t>
            </a:r>
            <a:r>
              <a:rPr lang="ja-JP" altLang="en-US" sz="5689" dirty="0" smtClean="0">
                <a:latin typeface="+mj-ea"/>
                <a:ea typeface="+mj-ea"/>
              </a:rPr>
              <a:t>人</a:t>
            </a:r>
            <a:r>
              <a:rPr lang="en-US" altLang="ja-JP" sz="5689" dirty="0" smtClean="0">
                <a:latin typeface="+mj-ea"/>
                <a:ea typeface="+mj-ea"/>
              </a:rPr>
              <a:t>)</a:t>
            </a:r>
            <a:endParaRPr lang="ja-JP" altLang="en-US" sz="5689" dirty="0">
              <a:latin typeface="+mj-ea"/>
              <a:ea typeface="+mj-ea"/>
            </a:endParaRPr>
          </a:p>
        </p:txBody>
      </p:sp>
      <p:sp>
        <p:nvSpPr>
          <p:cNvPr id="6" name="正方形/長方形 5"/>
          <p:cNvSpPr/>
          <p:nvPr/>
        </p:nvSpPr>
        <p:spPr>
          <a:xfrm>
            <a:off x="1877446" y="2939143"/>
            <a:ext cx="13585372" cy="4963886"/>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〇役割を設定するメリット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・生徒は役割に沿って考えようとする。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・グループにおける学びの深まりを促すことができる。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生徒の実態に応じて、リーダーと発表者のみ設定する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ja-JP" altLang="en-US" sz="4000" dirty="0" err="1" smtClean="0">
                <a:solidFill>
                  <a:schemeClr val="tx1"/>
                </a:solidFill>
              </a:rPr>
              <a:t>等して</a:t>
            </a:r>
            <a:r>
              <a:rPr kumimoji="1" lang="ja-JP" altLang="en-US" sz="4000" dirty="0" smtClean="0">
                <a:solidFill>
                  <a:schemeClr val="tx1"/>
                </a:solidFill>
              </a:rPr>
              <a:t>、協働的な学びを支援する。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注）欠席などで３人の場合は③を２人ではなく１人に</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設定する。</a:t>
            </a:r>
            <a:endParaRPr kumimoji="1" lang="en-US" altLang="ja-JP" sz="4000" dirty="0" smtClean="0">
              <a:solidFill>
                <a:schemeClr val="tx1"/>
              </a:solidFill>
            </a:endParaRPr>
          </a:p>
        </p:txBody>
      </p:sp>
    </p:spTree>
    <p:extLst>
      <p:ext uri="{BB962C8B-B14F-4D97-AF65-F5344CB8AC3E}">
        <p14:creationId xmlns:p14="http://schemas.microsoft.com/office/powerpoint/2010/main" val="2052964593"/>
      </p:ext>
    </p:extLst>
  </p:cSld>
  <p:clrMapOvr>
    <a:masterClrMapping/>
  </p:clrMapOvr>
</p:sld>
</file>

<file path=ppt/theme/_rels/theme3.xml.rels><?xml version="1.0" encoding="UTF-8" standalone="yes"?>
<Relationships xmlns="http://schemas.openxmlformats.org/package/2006/relationships"><Relationship Id="rId1" Type="http://schemas.openxmlformats.org/officeDocument/2006/relationships/image" Target="../media/image1.png"/></Relationships>
</file>

<file path=ppt/theme/theme1.xml><?xml version="1.0" encoding="utf-8"?>
<a:theme xmlns:a="http://schemas.openxmlformats.org/drawingml/2006/main" name="HDOfficeLightV0">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Formal">
  <a:themeElements>
    <a:clrScheme name="Formal">
      <a:dk1>
        <a:srgbClr val="000000"/>
      </a:dk1>
      <a:lt1>
        <a:srgbClr val="FFFFFF"/>
      </a:lt1>
      <a:dk2>
        <a:srgbClr val="53585F"/>
      </a:dk2>
      <a:lt2>
        <a:srgbClr val="DCDEE0"/>
      </a:lt2>
      <a:accent1>
        <a:srgbClr val="6789BA"/>
      </a:accent1>
      <a:accent2>
        <a:srgbClr val="77965C"/>
      </a:accent2>
      <a:accent3>
        <a:srgbClr val="E3B43D"/>
      </a:accent3>
      <a:accent4>
        <a:srgbClr val="D77B43"/>
      </a:accent4>
      <a:accent5>
        <a:srgbClr val="C25756"/>
      </a:accent5>
      <a:accent6>
        <a:srgbClr val="876390"/>
      </a:accent6>
      <a:hlink>
        <a:srgbClr val="0000FF"/>
      </a:hlink>
      <a:folHlink>
        <a:srgbClr val="FF00FF"/>
      </a:folHlink>
    </a:clrScheme>
    <a:fontScheme name="Formal">
      <a:majorFont>
        <a:latin typeface="Cochin"/>
        <a:ea typeface="Cochin"/>
        <a:cs typeface="Cochin"/>
      </a:majorFont>
      <a:minorFont>
        <a:latin typeface="Cochin"/>
        <a:ea typeface="Cochin"/>
        <a:cs typeface="Cochin"/>
      </a:minorFont>
    </a:fontScheme>
    <a:fmtScheme name="Formal">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lipFill rotWithShape="1">
          <a:blip xmlns:r="http://schemas.openxmlformats.org/officeDocument/2006/relationships" r:embed="rId1"/>
          <a:srcRect/>
          <a:tile tx="0" ty="0" sx="100000" sy="100000" flip="none" algn="tl"/>
        </a:blipFill>
        <a:ln w="12700" cap="flat">
          <a:noFill/>
          <a:miter lim="400000"/>
        </a:ln>
        <a:effectLst/>
        <a:sp3d/>
      </a:spPr>
      <a:bodyPr rot="0" spcFirstLastPara="1" vertOverflow="overflow" horzOverflow="overflow" vert="horz" wrap="square" lIns="50800" tIns="50800" rIns="50800" bIns="50800" numCol="1" spcCol="38100" rtlCol="0" anchor="ctr">
        <a:spAutoFit/>
      </a:bodyPr>
      <a:lstStyle>
        <a:defPPr marL="0" marR="0" indent="0" algn="ctr" defTabSz="584200" rtl="0" fontAlgn="auto" latinLnBrk="0" hangingPunct="0">
          <a:lnSpc>
            <a:spcPct val="100000"/>
          </a:lnSpc>
          <a:spcBef>
            <a:spcPts val="0"/>
          </a:spcBef>
          <a:spcAft>
            <a:spcPts val="0"/>
          </a:spcAft>
          <a:buClrTx/>
          <a:buSzTx/>
          <a:buFontTx/>
          <a:buNone/>
          <a:tabLst/>
          <a:defRPr kumimoji="0" sz="4000" b="0" i="0" u="none" strike="noStrike" cap="none" spc="0" normalizeH="0" baseline="0">
            <a:ln>
              <a:noFill/>
            </a:ln>
            <a:solidFill>
              <a:srgbClr val="FFFFFF"/>
            </a:solidFill>
            <a:effectLst/>
            <a:uFillTx/>
            <a:latin typeface="+mn-lt"/>
            <a:ea typeface="+mn-ea"/>
            <a:cs typeface="+mn-cs"/>
            <a:sym typeface="Cochin"/>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25400" cap="flat">
          <a:solidFill>
            <a:srgbClr val="3D3E3F"/>
          </a:solidFill>
          <a:prstDash val="solid"/>
          <a:miter lim="400000"/>
        </a:ln>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50800" tIns="50800" rIns="50800" bIns="50800" numCol="1" spcCol="38100" rtlCol="0" anchor="ctr">
        <a:spAutoFit/>
      </a:bodyPr>
      <a:lstStyle>
        <a:defPPr marL="0" marR="0" indent="0" algn="ctr" defTabSz="584200" rtl="0" fontAlgn="auto" latinLnBrk="0" hangingPunct="0">
          <a:lnSpc>
            <a:spcPct val="100000"/>
          </a:lnSpc>
          <a:spcBef>
            <a:spcPts val="0"/>
          </a:spcBef>
          <a:spcAft>
            <a:spcPts val="0"/>
          </a:spcAft>
          <a:buClrTx/>
          <a:buSzTx/>
          <a:buFontTx/>
          <a:buNone/>
          <a:tabLst/>
          <a:defRPr kumimoji="0" sz="4200" b="0" i="0" u="none" strike="noStrike" cap="none" spc="0" normalizeH="0" baseline="0">
            <a:ln>
              <a:noFill/>
            </a:ln>
            <a:solidFill>
              <a:srgbClr val="515151"/>
            </a:solidFill>
            <a:effectLst/>
            <a:uFillTx/>
            <a:latin typeface="+mn-lt"/>
            <a:ea typeface="+mn-ea"/>
            <a:cs typeface="+mn-cs"/>
            <a:sym typeface="Cochin"/>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ppt/theme/theme4.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TM02892315[[fn=ウィスプ]]</Template>
  <TotalTime>1296</TotalTime>
  <Words>1002</Words>
  <Application>Microsoft Office PowerPoint</Application>
  <PresentationFormat>ユーザー設定</PresentationFormat>
  <Paragraphs>138</Paragraphs>
  <Slides>11</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2</vt:i4>
      </vt:variant>
      <vt:variant>
        <vt:lpstr>スライド タイトル</vt:lpstr>
      </vt:variant>
      <vt:variant>
        <vt:i4>11</vt:i4>
      </vt:variant>
    </vt:vector>
  </HeadingPairs>
  <TitlesOfParts>
    <vt:vector size="22" baseType="lpstr">
      <vt:lpstr>Helvetica Neue</vt:lpstr>
      <vt:lpstr>ＭＳ Ｐゴシック</vt:lpstr>
      <vt:lpstr>メイリオ</vt:lpstr>
      <vt:lpstr>游ゴシック</vt:lpstr>
      <vt:lpstr>游ゴシック Light</vt:lpstr>
      <vt:lpstr>Arial</vt:lpstr>
      <vt:lpstr>Calibri</vt:lpstr>
      <vt:lpstr>Calibri Light</vt:lpstr>
      <vt:lpstr>Wingdings 2</vt:lpstr>
      <vt:lpstr>HDOfficeLightV0</vt:lpstr>
      <vt:lpstr>Office テーマ</vt:lpstr>
      <vt:lpstr>イギリスの繁栄 フランス第二帝政と第三共和政</vt:lpstr>
      <vt:lpstr>前回の振り返り(〇組)</vt:lpstr>
      <vt:lpstr>PowerPoint プレゼンテーション</vt:lpstr>
      <vt:lpstr>PowerPoint プレゼンテーション</vt:lpstr>
      <vt:lpstr>今日の学習課題</vt:lpstr>
      <vt:lpstr>19世紀後半のイギリスに関する疑問</vt:lpstr>
      <vt:lpstr>19世紀後半のフランスに関する疑問</vt:lpstr>
      <vt:lpstr>グループ座席表(〇組)</vt:lpstr>
      <vt:lpstr>PowerPoint プレゼンテーション</vt:lpstr>
      <vt:lpstr>「ま・い・ど」を意識する</vt:lpstr>
      <vt:lpstr>まとめ</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(1)クリミア戦争と列強体制の緩和</dc:title>
  <dc:creator>坂田　匡史</dc:creator>
  <cp:lastModifiedBy>坂田　匡史</cp:lastModifiedBy>
  <cp:revision>51</cp:revision>
  <cp:lastPrinted>2024-02-19T00:07:17Z</cp:lastPrinted>
  <dcterms:modified xsi:type="dcterms:W3CDTF">2024-02-19T00:08:15Z</dcterms:modified>
</cp:coreProperties>
</file>