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717" r:id="rId1"/>
    <p:sldMasterId id="2147483731" r:id="rId2"/>
  </p:sldMasterIdLst>
  <p:notesMasterIdLst>
    <p:notesMasterId r:id="rId17"/>
  </p:notesMasterIdLst>
  <p:handoutMasterIdLst>
    <p:handoutMasterId r:id="rId18"/>
  </p:handoutMasterIdLst>
  <p:sldIdLst>
    <p:sldId id="256" r:id="rId3"/>
    <p:sldId id="283" r:id="rId4"/>
    <p:sldId id="265" r:id="rId5"/>
    <p:sldId id="274" r:id="rId6"/>
    <p:sldId id="275" r:id="rId7"/>
    <p:sldId id="268" r:id="rId8"/>
    <p:sldId id="270" r:id="rId9"/>
    <p:sldId id="271" r:id="rId10"/>
    <p:sldId id="285" r:id="rId11"/>
    <p:sldId id="278" r:id="rId12"/>
    <p:sldId id="280" r:id="rId13"/>
    <p:sldId id="259" r:id="rId14"/>
    <p:sldId id="276" r:id="rId15"/>
    <p:sldId id="284" r:id="rId16"/>
  </p:sldIdLst>
  <p:sldSz cx="17340263" cy="9753600"/>
  <p:notesSz cx="6735763" cy="9866313"/>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940675A-B579-460E-94D1-54222C63F5DA}">
  <a:tblStyle styleId="{4C3C2611-4C71-4FC5-86AE-919BDF0F9419}" styleName="">
    <a:tblBg/>
    <a:wholeTb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12700" cap="flat">
              <a:solidFill>
                <a:srgbClr val="53585F"/>
              </a:solidFill>
              <a:prstDash val="solid"/>
              <a:miter lim="400000"/>
            </a:ln>
          </a:top>
          <a:bottom>
            <a:ln w="12700" cap="flat">
              <a:solidFill>
                <a:srgbClr val="53585F"/>
              </a:solidFill>
              <a:prstDash val="solid"/>
              <a:miter lim="400000"/>
            </a:ln>
          </a:bottom>
          <a:insideH>
            <a:ln w="12700" cap="flat">
              <a:solidFill>
                <a:srgbClr val="53585F"/>
              </a:solidFill>
              <a:prstDash val="solid"/>
              <a:miter lim="400000"/>
            </a:ln>
          </a:insideH>
          <a:insideV>
            <a:ln w="12700" cap="flat">
              <a:noFill/>
              <a:miter lim="400000"/>
            </a:ln>
          </a:insideV>
        </a:tcBdr>
        <a:fill>
          <a:noFill/>
        </a:fill>
      </a:tcStyle>
    </a:wholeTbl>
    <a:band2H>
      <a:tcTxStyle/>
      <a:tcStyle>
        <a:tcBdr/>
        <a:fill>
          <a:solidFill>
            <a:srgbClr val="C7C7C7">
              <a:alpha val="30000"/>
            </a:srgbClr>
          </a:solidFill>
        </a:fill>
      </a:tcStyle>
    </a:band2H>
    <a:firstCol>
      <a:tcTxStyle b="off" i="off">
        <a:fontRef idx="minor">
          <a:srgbClr val="FFFFFF"/>
        </a:fontRef>
        <a:srgbClr val="FFFFFF"/>
      </a:tcTxStyle>
      <a:tcStyle>
        <a:tcBdr>
          <a:left>
            <a:ln w="12700" cap="flat">
              <a:noFill/>
              <a:miter lim="400000"/>
            </a:ln>
          </a:left>
          <a:right>
            <a:ln w="0" cap="flat">
              <a:noFill/>
              <a:miter lim="400000"/>
            </a:ln>
          </a:right>
          <a:top>
            <a:ln w="12700" cap="flat">
              <a:solidFill>
                <a:srgbClr val="DCDEE0"/>
              </a:solidFill>
              <a:prstDash val="solid"/>
              <a:miter lim="400000"/>
            </a:ln>
          </a:top>
          <a:bottom>
            <a:ln w="12700" cap="flat">
              <a:solidFill>
                <a:srgbClr val="DCDEE0"/>
              </a:solidFill>
              <a:prstDash val="solid"/>
              <a:miter lim="400000"/>
            </a:ln>
          </a:bottom>
          <a:insideH>
            <a:ln w="12700" cap="flat">
              <a:solidFill>
                <a:srgbClr val="DCDEE0"/>
              </a:solidFill>
              <a:prstDash val="solid"/>
              <a:miter lim="400000"/>
            </a:ln>
          </a:insideH>
          <a:insideV>
            <a:ln w="12700" cap="flat">
              <a:noFill/>
              <a:miter lim="400000"/>
            </a:ln>
          </a:insideV>
        </a:tcBdr>
        <a:fill>
          <a:noFill/>
        </a:fill>
      </a:tcStyle>
    </a:firstCol>
    <a:lastRow>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25400" cap="flat">
              <a:solidFill>
                <a:srgbClr val="53585F"/>
              </a:solidFill>
              <a:prstDash val="solid"/>
              <a:miter lim="400000"/>
            </a:ln>
          </a:top>
          <a:bottom>
            <a:ln w="12700" cap="flat">
              <a:noFill/>
              <a:miter lim="400000"/>
            </a:ln>
          </a:bottom>
          <a:insideH>
            <a:ln w="12700" cap="flat">
              <a:solidFill>
                <a:srgbClr val="53585F"/>
              </a:solidFill>
              <a:prstDash val="solid"/>
              <a:miter lim="400000"/>
            </a:ln>
          </a:insideH>
          <a:insideV>
            <a:ln w="12700" cap="flat">
              <a:noFill/>
              <a:miter lim="400000"/>
            </a:ln>
          </a:insideV>
        </a:tcBdr>
        <a:fill>
          <a:no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solidFill>
                <a:srgbClr val="53585F"/>
              </a:solidFill>
              <a:prstDash val="solid"/>
              <a:miter lim="400000"/>
            </a:ln>
          </a:bottom>
          <a:insideH>
            <a:ln w="12700" cap="flat">
              <a:solidFill>
                <a:srgbClr val="DCDEE0"/>
              </a:solidFill>
              <a:prstDash val="solid"/>
              <a:miter lim="400000"/>
            </a:ln>
          </a:insideH>
          <a:insideV>
            <a:ln w="12700" cap="flat">
              <a:noFill/>
              <a:miter lim="400000"/>
            </a:ln>
          </a:insideV>
        </a:tcBdr>
        <a:fill>
          <a:noFill/>
        </a:fill>
      </a:tcStyle>
    </a:firstRow>
  </a:tblStyle>
  <a:tblStyle styleId="{C7B018BB-80A7-4F77-B60F-C8B233D01FF8}" styleName="">
    <a:tblBg/>
    <a:wholeTb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12700" cap="flat">
              <a:solidFill>
                <a:srgbClr val="A2A1A6"/>
              </a:solidFill>
              <a:prstDash val="solid"/>
              <a:miter lim="400000"/>
            </a:ln>
          </a:top>
          <a:bottom>
            <a:ln w="12700" cap="flat">
              <a:solidFill>
                <a:srgbClr val="A2A1A6"/>
              </a:solidFill>
              <a:prstDash val="solid"/>
              <a:miter lim="400000"/>
            </a:ln>
          </a:bottom>
          <a:insideH>
            <a:ln w="12700" cap="flat">
              <a:solidFill>
                <a:srgbClr val="A2A1A6"/>
              </a:solidFill>
              <a:prstDash val="solid"/>
              <a:miter lim="400000"/>
            </a:ln>
          </a:insideH>
          <a:insideV>
            <a:ln w="12700" cap="flat">
              <a:noFill/>
              <a:miter lim="400000"/>
            </a:ln>
          </a:insideV>
        </a:tcBdr>
        <a:fill>
          <a:noFill/>
        </a:fill>
      </a:tcStyle>
    </a:wholeTbl>
    <a:band2H>
      <a:tcTxStyle/>
      <a:tcStyle>
        <a:tcBdr/>
        <a:fill>
          <a:solidFill>
            <a:srgbClr val="C7C7C7">
              <a:alpha val="30000"/>
            </a:srgbClr>
          </a:solidFill>
        </a:fill>
      </a:tcStyle>
    </a:band2H>
    <a:firstCol>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noFill/>
        </a:fill>
      </a:tcStyle>
    </a:firstCol>
    <a:la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solidFill>
                <a:srgbClr val="818181"/>
              </a:solidFill>
              <a:prstDash val="solid"/>
              <a:miter lim="400000"/>
            </a:ln>
          </a:insideH>
          <a:insideV>
            <a:ln w="12700" cap="flat">
              <a:noFill/>
              <a:miter lim="400000"/>
            </a:ln>
          </a:insideV>
        </a:tcBdr>
        <a:fill>
          <a:no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noFill/>
        </a:fill>
      </a:tcStyle>
    </a:firstRow>
  </a:tblStyle>
  <a:tblStyle styleId="{EEE7283C-3CF3-47DC-8721-378D4A62B228}" styleName="">
    <a:tblBg/>
    <a:wholeTb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12700" cap="flat">
              <a:noFill/>
              <a:miter lim="400000"/>
            </a:ln>
          </a:insideV>
        </a:tcBdr>
        <a:fill>
          <a:noFill/>
        </a:fill>
      </a:tcStyle>
    </a:wholeTbl>
    <a:band2H>
      <a:tcTxStyle/>
      <a:tcStyle>
        <a:tcBdr/>
        <a:fill>
          <a:solidFill>
            <a:srgbClr val="A6AAA9">
              <a:alpha val="11000"/>
            </a:srgbClr>
          </a:solidFill>
        </a:fill>
      </a:tcStyle>
    </a:band2H>
    <a:firstCol>
      <a:tcTxStyle b="off" i="off">
        <a:fontRef idx="minor">
          <a:srgbClr val="3D3E3F">
            <a:alpha val="90000"/>
          </a:srgbClr>
        </a:fontRef>
        <a:srgbClr val="3D3E3F">
          <a:alpha val="90000"/>
        </a:srgbClr>
      </a:tcTxStyle>
      <a:tcStyle>
        <a:tcBdr>
          <a:left>
            <a:ln w="12700" cap="flat">
              <a:noFill/>
              <a:miter lim="400000"/>
            </a:ln>
          </a:left>
          <a:right>
            <a:ln w="25400" cap="rnd">
              <a:solidFill>
                <a:schemeClr val="accent1">
                  <a:satOff val="8779"/>
                  <a:lumOff val="16332"/>
                </a:schemeClr>
              </a:solidFill>
              <a:custDash>
                <a:ds d="100000" sp="200000"/>
              </a:custDash>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25400" cap="rnd">
              <a:solidFill>
                <a:schemeClr val="accent1">
                  <a:satOff val="8779"/>
                  <a:lumOff val="16332"/>
                </a:schemeClr>
              </a:solidFill>
              <a:custDash>
                <a:ds d="100000" sp="200000"/>
              </a:custDash>
              <a:miter lim="400000"/>
            </a:ln>
          </a:insideV>
        </a:tcBdr>
        <a:fill>
          <a:noFill/>
        </a:fill>
      </a:tcStyle>
    </a:firstCol>
    <a:lastRow>
      <a:tcTxStyle b="off" i="off">
        <a:fontRef idx="minor">
          <a:srgbClr val="FFFFFF"/>
        </a:fontRef>
        <a:srgbClr val="FFFFFF"/>
      </a:tcTxStyle>
      <a:tcStyle>
        <a:tcBdr>
          <a:left>
            <a:ln w="12700" cap="flat">
              <a:noFill/>
              <a:miter lim="400000"/>
            </a:ln>
          </a:left>
          <a:right>
            <a:ln w="12700" cap="flat">
              <a:noFill/>
              <a:miter lim="400000"/>
            </a:ln>
          </a:right>
          <a:top>
            <a:ln w="25400" cap="rnd">
              <a:solidFill>
                <a:srgbClr val="A6AAA9"/>
              </a:solidFill>
              <a:custDash>
                <a:ds d="100000" sp="200000"/>
              </a:custDash>
              <a:miter lim="400000"/>
            </a:ln>
          </a:top>
          <a:bottom>
            <a:ln w="12700" cap="flat">
              <a:noFill/>
              <a:miter lim="400000"/>
            </a:ln>
          </a:bottom>
          <a:insideH>
            <a:ln w="12700" cap="flat">
              <a:solidFill>
                <a:schemeClr val="accent1">
                  <a:satOff val="8779"/>
                  <a:lumOff val="16332"/>
                </a:schemeClr>
              </a:solidFill>
              <a:custDash>
                <a:ds d="100000" sp="200000"/>
              </a:custDash>
              <a:miter lim="400000"/>
            </a:ln>
          </a:insideH>
          <a:insideV>
            <a:ln w="12700" cap="flat">
              <a:noFill/>
              <a:miter lim="400000"/>
            </a:ln>
          </a:insideV>
        </a:tcBdr>
        <a:fill>
          <a:solidFill>
            <a:schemeClr val="accent1">
              <a:satOff val="-2410"/>
              <a:lumOff val="-16942"/>
              <a:alpha val="60000"/>
            </a:schemeClr>
          </a:solid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25400" cap="rnd">
              <a:solidFill>
                <a:srgbClr val="A6AAA9"/>
              </a:solidFill>
              <a:custDash>
                <a:ds d="100000" sp="200000"/>
              </a:custDash>
              <a:miter lim="400000"/>
            </a:ln>
          </a:bottom>
          <a:insideH>
            <a:ln w="12700" cap="flat">
              <a:solidFill>
                <a:schemeClr val="accent1">
                  <a:satOff val="8779"/>
                  <a:lumOff val="16332"/>
                </a:schemeClr>
              </a:solidFill>
              <a:custDash>
                <a:ds d="100000" sp="200000"/>
              </a:custDash>
              <a:miter lim="400000"/>
            </a:ln>
          </a:insideH>
          <a:insideV>
            <a:ln w="12700" cap="flat">
              <a:noFill/>
              <a:miter lim="400000"/>
            </a:ln>
          </a:insideV>
        </a:tcBdr>
        <a:fill>
          <a:solidFill>
            <a:schemeClr val="accent1">
              <a:satOff val="-2410"/>
              <a:lumOff val="-16942"/>
              <a:alpha val="50000"/>
            </a:schemeClr>
          </a:solidFill>
        </a:fill>
      </a:tcStyle>
    </a:firstRow>
  </a:tblStyle>
  <a:tblStyle styleId="{CF821DB8-F4EB-4A41-A1BA-3FCAFE7338EE}" styleName="">
    <a:tblBg/>
    <a:wholeTbl>
      <a:tcTxStyle b="off" i="off">
        <a:fontRef idx="minor">
          <a:srgbClr val="3D3E3F">
            <a:alpha val="90000"/>
          </a:srgbClr>
        </a:fontRef>
        <a:srgbClr val="3D3E3F">
          <a:alpha val="90000"/>
        </a:srgbClr>
      </a:tcTxStyle>
      <a:tcStyle>
        <a:tcBdr>
          <a:left>
            <a:ln w="12700" cap="flat">
              <a:solidFill>
                <a:schemeClr val="accent2">
                  <a:satOff val="1875"/>
                  <a:lumOff val="16453"/>
                  <a:alpha val="50000"/>
                </a:schemeClr>
              </a:solidFill>
              <a:prstDash val="solid"/>
              <a:miter lim="400000"/>
            </a:ln>
          </a:left>
          <a:right>
            <a:ln w="12700" cap="flat">
              <a:solidFill>
                <a:schemeClr val="accent2">
                  <a:satOff val="1875"/>
                  <a:lumOff val="16453"/>
                  <a:alpha val="50000"/>
                </a:schemeClr>
              </a:solidFill>
              <a:prstDash val="solid"/>
              <a:miter lim="400000"/>
            </a:ln>
          </a:right>
          <a:top>
            <a:ln w="12700" cap="flat">
              <a:solidFill>
                <a:schemeClr val="accent2">
                  <a:satOff val="1875"/>
                  <a:lumOff val="16453"/>
                  <a:alpha val="50000"/>
                </a:schemeClr>
              </a:solidFill>
              <a:prstDash val="solid"/>
              <a:miter lim="400000"/>
            </a:ln>
          </a:top>
          <a:bottom>
            <a:ln w="12700" cap="flat">
              <a:solidFill>
                <a:schemeClr val="accent2">
                  <a:satOff val="1875"/>
                  <a:lumOff val="16453"/>
                  <a:alpha val="50000"/>
                </a:schemeClr>
              </a:solidFill>
              <a:prstDash val="solid"/>
              <a:miter lim="400000"/>
            </a:ln>
          </a:bottom>
          <a:insideH>
            <a:ln w="12700" cap="flat">
              <a:solidFill>
                <a:schemeClr val="accent2">
                  <a:satOff val="1875"/>
                  <a:lumOff val="16453"/>
                  <a:alpha val="50000"/>
                </a:schemeClr>
              </a:solidFill>
              <a:prstDash val="solid"/>
              <a:miter lim="400000"/>
            </a:ln>
          </a:insideH>
          <a:insideV>
            <a:ln w="12700" cap="flat">
              <a:solidFill>
                <a:schemeClr val="accent2">
                  <a:satOff val="1875"/>
                  <a:lumOff val="16453"/>
                  <a:alpha val="50000"/>
                </a:schemeClr>
              </a:solidFill>
              <a:prstDash val="solid"/>
              <a:miter lim="400000"/>
            </a:ln>
          </a:insideV>
        </a:tcBdr>
        <a:fill>
          <a:noFill/>
        </a:fill>
      </a:tcStyle>
    </a:wholeTbl>
    <a:band2H>
      <a:tcTxStyle/>
      <a:tcStyle>
        <a:tcBdr/>
        <a:fill>
          <a:solidFill>
            <a:srgbClr val="A6AAA9">
              <a:alpha val="25000"/>
            </a:srgbClr>
          </a:solidFill>
        </a:fill>
      </a:tcStyle>
    </a:band2H>
    <a:firstCol>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solidFill>
                <a:schemeClr val="accent2">
                  <a:satOff val="1875"/>
                  <a:lumOff val="16453"/>
                  <a:alpha val="50000"/>
                </a:schemeClr>
              </a:solidFill>
              <a:prstDash val="solid"/>
              <a:miter lim="400000"/>
            </a:ln>
          </a:insideV>
        </a:tcBdr>
        <a:fill>
          <a:solidFill>
            <a:schemeClr val="accent2">
              <a:satOff val="1875"/>
              <a:lumOff val="16453"/>
              <a:alpha val="30000"/>
            </a:schemeClr>
          </a:solidFill>
        </a:fill>
      </a:tcStyle>
    </a:firstCol>
    <a:la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solidFill>
                <a:schemeClr val="accent2">
                  <a:satOff val="1875"/>
                  <a:lumOff val="16453"/>
                  <a:alpha val="50000"/>
                </a:schemeClr>
              </a:solidFill>
              <a:prstDash val="solid"/>
              <a:miter lim="400000"/>
            </a:ln>
          </a:insideH>
          <a:insideV>
            <a:ln w="12700" cap="flat">
              <a:noFill/>
              <a:miter lim="400000"/>
            </a:ln>
          </a:insideV>
        </a:tcBdr>
        <a:fill>
          <a:solidFill>
            <a:schemeClr val="accent2">
              <a:alpha val="85000"/>
            </a:schemeClr>
          </a:solid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solidFill>
                <a:schemeClr val="accent2">
                  <a:satOff val="1875"/>
                  <a:lumOff val="16453"/>
                  <a:alpha val="50000"/>
                </a:schemeClr>
              </a:solidFill>
              <a:prstDash val="solid"/>
              <a:miter lim="400000"/>
            </a:ln>
          </a:insideH>
          <a:insideV>
            <a:ln w="12700" cap="flat">
              <a:noFill/>
              <a:miter lim="400000"/>
            </a:ln>
          </a:insideV>
        </a:tcBdr>
        <a:fill>
          <a:solidFill>
            <a:schemeClr val="accent2">
              <a:alpha val="64999"/>
            </a:schemeClr>
          </a:solidFill>
        </a:fill>
      </a:tcStyle>
    </a:firstRow>
  </a:tblStyle>
  <a:tblStyle styleId="{33BA23B1-9221-436E-865A-0063620EA4FD}" styleName="">
    <a:tblBg/>
    <a:wholeTbl>
      <a:tcTxStyle b="off" i="off">
        <a:fontRef idx="minor">
          <a:srgbClr val="3D3E3F">
            <a:alpha val="90000"/>
          </a:srgbClr>
        </a:fontRef>
        <a:srgbClr val="3D3E3F">
          <a:alpha val="90000"/>
        </a:srgbClr>
      </a:tcTxStyle>
      <a:tcStyle>
        <a:tcBdr>
          <a:left>
            <a:ln w="12700" cap="flat">
              <a:solidFill>
                <a:srgbClr val="A6AAA9"/>
              </a:solidFill>
              <a:prstDash val="solid"/>
              <a:miter lim="400000"/>
            </a:ln>
          </a:left>
          <a:right>
            <a:ln w="12700" cap="flat">
              <a:solidFill>
                <a:srgbClr val="A6AAA9"/>
              </a:solidFill>
              <a:prstDash val="solid"/>
              <a:miter lim="400000"/>
            </a:ln>
          </a:right>
          <a:top>
            <a:ln w="12700" cap="flat">
              <a:solidFill>
                <a:srgbClr val="A6AAA9"/>
              </a:solidFill>
              <a:prstDash val="solid"/>
              <a:miter lim="400000"/>
            </a:ln>
          </a:top>
          <a:bottom>
            <a:ln w="12700" cap="flat">
              <a:solidFill>
                <a:srgbClr val="A6AAA9"/>
              </a:solidFill>
              <a:prstDash val="solid"/>
              <a:miter lim="400000"/>
            </a:ln>
          </a:bottom>
          <a:insideH>
            <a:ln w="12700" cap="flat">
              <a:solidFill>
                <a:srgbClr val="A6AAA9"/>
              </a:solidFill>
              <a:prstDash val="solid"/>
              <a:miter lim="400000"/>
            </a:ln>
          </a:insideH>
          <a:insideV>
            <a:ln w="12700" cap="flat">
              <a:solidFill>
                <a:srgbClr val="A6AAA9"/>
              </a:solidFill>
              <a:prstDash val="solid"/>
              <a:miter lim="400000"/>
            </a:ln>
          </a:insideV>
        </a:tcBdr>
        <a:fill>
          <a:noFill/>
        </a:fill>
      </a:tcStyle>
    </a:wholeTbl>
    <a:band2H>
      <a:tcTxStyle/>
      <a:tcStyle>
        <a:tcBdr/>
        <a:fill>
          <a:solidFill>
            <a:srgbClr val="A6AAA9">
              <a:alpha val="25000"/>
            </a:srgbClr>
          </a:solidFill>
        </a:fill>
      </a:tcStyle>
    </a:band2H>
    <a:firstCol>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53585F">
              <a:alpha val="57000"/>
            </a:srgbClr>
          </a:solidFill>
        </a:fill>
      </a:tcStyle>
    </a:firstCol>
    <a:lastRow>
      <a:tcTxStyle b="off" i="off">
        <a:fontRef idx="minor">
          <a:srgbClr val="3D3E3F">
            <a:alpha val="90000"/>
          </a:srgbClr>
        </a:fontRef>
        <a:srgbClr val="3D3E3F">
          <a:alpha val="90000"/>
        </a:srgbClr>
      </a:tcTxStyle>
      <a:tcStyle>
        <a:tcBdr>
          <a:left>
            <a:ln w="12700" cap="flat">
              <a:noFill/>
              <a:miter lim="400000"/>
            </a:ln>
          </a:left>
          <a:right>
            <a:ln w="12700" cap="flat">
              <a:noFill/>
              <a:miter lim="400000"/>
            </a:ln>
          </a:right>
          <a:top>
            <a:ln w="25400" cap="flat">
              <a:solidFill>
                <a:srgbClr val="A6AAA9"/>
              </a:solidFill>
              <a:prstDash val="solid"/>
              <a:miter lim="400000"/>
            </a:ln>
          </a:top>
          <a:bottom>
            <a:ln w="12700" cap="flat">
              <a:noFill/>
              <a:miter lim="400000"/>
            </a:ln>
          </a:bottom>
          <a:insideH>
            <a:ln w="12700" cap="flat">
              <a:noFill/>
              <a:miter lim="400000"/>
            </a:ln>
          </a:insideH>
          <a:insideV>
            <a:ln w="12700" cap="flat">
              <a:noFill/>
              <a:miter lim="400000"/>
            </a:ln>
          </a:insideV>
        </a:tcBdr>
        <a:fill>
          <a:noFill/>
        </a:fill>
      </a:tcStyle>
    </a:lastRow>
    <a:firstRow>
      <a:tcTxStyle b="off"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noFill/>
        </a:fill>
      </a:tcStyle>
    </a:firstRow>
  </a:tblStyle>
  <a:tblStyle styleId="{2708684C-4D16-4618-839F-0558EEFCDFE6}" styleName="">
    <a:tblBg/>
    <a:wholeTbl>
      <a:tcTxStyle b="off" i="off">
        <a:fontRef idx="minor">
          <a:srgbClr val="53585F"/>
        </a:fontRef>
        <a:srgbClr val="53585F"/>
      </a:tcTxStyle>
      <a:tcStyle>
        <a:tcBdr>
          <a:left>
            <a:ln w="25400" cap="rnd">
              <a:solidFill>
                <a:schemeClr val="accent1">
                  <a:satOff val="8779"/>
                  <a:lumOff val="16332"/>
                </a:schemeClr>
              </a:solidFill>
              <a:custDash>
                <a:ds d="100000" sp="200000"/>
              </a:custDash>
              <a:miter lim="400000"/>
            </a:ln>
          </a:left>
          <a:right>
            <a:ln w="25400" cap="rnd">
              <a:solidFill>
                <a:schemeClr val="accent1">
                  <a:satOff val="8779"/>
                  <a:lumOff val="16332"/>
                </a:schemeClr>
              </a:solidFill>
              <a:custDash>
                <a:ds d="100000" sp="200000"/>
              </a:custDash>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25400" cap="rnd">
              <a:solidFill>
                <a:schemeClr val="accent1">
                  <a:satOff val="8779"/>
                  <a:lumOff val="16332"/>
                </a:schemeClr>
              </a:solidFill>
              <a:custDash>
                <a:ds d="100000" sp="200000"/>
              </a:custDash>
              <a:miter lim="400000"/>
            </a:ln>
          </a:insideV>
        </a:tcBdr>
        <a:fill>
          <a:noFill/>
        </a:fill>
      </a:tcStyle>
    </a:wholeTbl>
    <a:band2H>
      <a:tcTxStyle/>
      <a:tcStyle>
        <a:tcBdr/>
        <a:fill>
          <a:solidFill>
            <a:srgbClr val="DCDEE0"/>
          </a:solidFill>
        </a:fill>
      </a:tcStyle>
    </a:band2H>
    <a:firstCol>
      <a:tcTxStyle b="off" i="off">
        <a:fontRef idx="minor">
          <a:srgbClr val="818181"/>
        </a:fontRef>
        <a:srgbClr val="818181"/>
      </a:tcTxStyle>
      <a:tcStyle>
        <a:tcBdr>
          <a:left>
            <a:ln w="12700" cap="flat">
              <a:noFill/>
              <a:miter lim="400000"/>
            </a:ln>
          </a:left>
          <a:right>
            <a:ln w="25400" cap="flat">
              <a:solidFill>
                <a:schemeClr val="accent1">
                  <a:satOff val="8779"/>
                  <a:lumOff val="16332"/>
                </a:schemeClr>
              </a:solidFill>
              <a:prstDash val="solid"/>
              <a:miter lim="400000"/>
            </a:ln>
          </a:right>
          <a:top>
            <a:ln w="25400" cap="rnd">
              <a:solidFill>
                <a:schemeClr val="accent1">
                  <a:satOff val="8779"/>
                  <a:lumOff val="16332"/>
                </a:schemeClr>
              </a:solidFill>
              <a:custDash>
                <a:ds d="100000" sp="200000"/>
              </a:custDash>
              <a:miter lim="400000"/>
            </a:ln>
          </a:top>
          <a:bottom>
            <a:ln w="25400" cap="rnd">
              <a:solidFill>
                <a:schemeClr val="accent1">
                  <a:satOff val="8779"/>
                  <a:lumOff val="16332"/>
                </a:schemeClr>
              </a:solidFill>
              <a:custDash>
                <a:ds d="100000" sp="200000"/>
              </a:custDash>
              <a:miter lim="400000"/>
            </a:ln>
          </a:bottom>
          <a:insideH>
            <a:ln w="25400" cap="rnd">
              <a:solidFill>
                <a:schemeClr val="accent1">
                  <a:satOff val="8779"/>
                  <a:lumOff val="16332"/>
                </a:schemeClr>
              </a:solidFill>
              <a:custDash>
                <a:ds d="100000" sp="200000"/>
              </a:custDash>
              <a:miter lim="400000"/>
            </a:ln>
          </a:insideH>
          <a:insideV>
            <a:ln w="25400" cap="flat">
              <a:solidFill>
                <a:schemeClr val="accent1">
                  <a:satOff val="8779"/>
                  <a:lumOff val="16332"/>
                </a:schemeClr>
              </a:solidFill>
              <a:prstDash val="solid"/>
              <a:miter lim="400000"/>
            </a:ln>
          </a:insideV>
        </a:tcBdr>
        <a:fill>
          <a:noFill/>
        </a:fill>
      </a:tcStyle>
    </a:firstCol>
    <a:lastRow>
      <a:tcTxStyle b="off" i="off">
        <a:fontRef idx="minor">
          <a:srgbClr val="818181"/>
        </a:fontRef>
        <a:srgbClr val="818181"/>
      </a:tcTxStyle>
      <a:tcStyle>
        <a:tcBdr>
          <a:left>
            <a:ln w="25400" cap="flat">
              <a:solidFill>
                <a:schemeClr val="accent1">
                  <a:satOff val="8779"/>
                  <a:lumOff val="16332"/>
                </a:schemeClr>
              </a:solidFill>
              <a:prstDash val="solid"/>
              <a:miter lim="400000"/>
            </a:ln>
          </a:left>
          <a:right>
            <a:ln w="25400" cap="flat">
              <a:solidFill>
                <a:schemeClr val="accent1">
                  <a:satOff val="8779"/>
                  <a:lumOff val="16332"/>
                </a:schemeClr>
              </a:solidFill>
              <a:prstDash val="solid"/>
              <a:miter lim="400000"/>
            </a:ln>
          </a:right>
          <a:top>
            <a:ln w="25400" cap="flat">
              <a:solidFill>
                <a:schemeClr val="accent1">
                  <a:satOff val="8779"/>
                  <a:lumOff val="16332"/>
                </a:schemeClr>
              </a:solidFill>
              <a:prstDash val="solid"/>
              <a:miter lim="400000"/>
            </a:ln>
          </a:top>
          <a:bottom>
            <a:ln w="12700" cap="flat">
              <a:noFill/>
              <a:miter lim="400000"/>
            </a:ln>
          </a:bottom>
          <a:insideH>
            <a:ln w="25400" cap="flat">
              <a:solidFill>
                <a:schemeClr val="accent1">
                  <a:satOff val="8779"/>
                  <a:lumOff val="16332"/>
                </a:schemeClr>
              </a:solidFill>
              <a:prstDash val="solid"/>
              <a:miter lim="400000"/>
            </a:ln>
          </a:insideH>
          <a:insideV>
            <a:ln w="25400" cap="flat">
              <a:solidFill>
                <a:schemeClr val="accent1">
                  <a:satOff val="8779"/>
                  <a:lumOff val="16332"/>
                </a:schemeClr>
              </a:solidFill>
              <a:prstDash val="solid"/>
              <a:miter lim="400000"/>
            </a:ln>
          </a:insideV>
        </a:tcBdr>
        <a:fill>
          <a:noFill/>
        </a:fill>
      </a:tcStyle>
    </a:lastRow>
    <a:firstRow>
      <a:tcTxStyle b="off" i="off">
        <a:fontRef idx="minor">
          <a:schemeClr val="accent1"/>
        </a:fontRef>
        <a:schemeClr val="accent1"/>
      </a:tcTxStyle>
      <a:tcStyle>
        <a:tcBdr>
          <a:left>
            <a:ln w="25400" cap="flat">
              <a:solidFill>
                <a:schemeClr val="accent1">
                  <a:satOff val="8779"/>
                  <a:lumOff val="16332"/>
                </a:schemeClr>
              </a:solidFill>
              <a:prstDash val="solid"/>
              <a:miter lim="400000"/>
            </a:ln>
          </a:left>
          <a:right>
            <a:ln w="25400" cap="flat">
              <a:solidFill>
                <a:schemeClr val="accent1">
                  <a:satOff val="8779"/>
                  <a:lumOff val="16332"/>
                </a:schemeClr>
              </a:solidFill>
              <a:prstDash val="solid"/>
              <a:miter lim="400000"/>
            </a:ln>
          </a:right>
          <a:top>
            <a:ln w="12700" cap="flat">
              <a:noFill/>
              <a:miter lim="400000"/>
            </a:ln>
          </a:top>
          <a:bottom>
            <a:ln w="25400" cap="flat">
              <a:solidFill>
                <a:schemeClr val="accent1">
                  <a:satOff val="8779"/>
                  <a:lumOff val="16332"/>
                </a:schemeClr>
              </a:solidFill>
              <a:prstDash val="solid"/>
              <a:miter lim="400000"/>
            </a:ln>
          </a:bottom>
          <a:insideH>
            <a:ln w="25400" cap="flat">
              <a:solidFill>
                <a:schemeClr val="accent1">
                  <a:satOff val="8779"/>
                  <a:lumOff val="16332"/>
                </a:schemeClr>
              </a:solidFill>
              <a:prstDash val="solid"/>
              <a:miter lim="400000"/>
            </a:ln>
          </a:insideH>
          <a:insideV>
            <a:ln w="25400" cap="flat">
              <a:solidFill>
                <a:schemeClr val="accent1">
                  <a:satOff val="8779"/>
                  <a:lumOff val="16332"/>
                </a:schemeClr>
              </a:solidFill>
              <a:prstDash val="solid"/>
              <a:miter lim="400000"/>
            </a:ln>
          </a:insideV>
        </a:tcBdr>
        <a:fill>
          <a:no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59" d="100"/>
          <a:sy n="59" d="100"/>
        </p:scale>
        <p:origin x="643" y="8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handoutMaster" Target="handoutMasters/handoutMaster1.xml"/><Relationship Id="rId3" Type="http://schemas.openxmlformats.org/officeDocument/2006/relationships/slide" Target="slides/slide1.xml"/><Relationship Id="rId21" Type="http://schemas.openxmlformats.org/officeDocument/2006/relationships/theme" Target="theme/them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notesMaster" Target="notesMasters/notesMaster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10" Type="http://schemas.openxmlformats.org/officeDocument/2006/relationships/slide" Target="slides/slide8.xml"/><Relationship Id="rId19"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9413" cy="4953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0"/>
            <a:ext cx="2919412" cy="495300"/>
          </a:xfrm>
          <a:prstGeom prst="rect">
            <a:avLst/>
          </a:prstGeom>
        </p:spPr>
        <p:txBody>
          <a:bodyPr vert="horz" lIns="91440" tIns="45720" rIns="91440" bIns="45720" rtlCol="0"/>
          <a:lstStyle>
            <a:lvl1pPr algn="r">
              <a:defRPr sz="1200"/>
            </a:lvl1pPr>
          </a:lstStyle>
          <a:p>
            <a:fld id="{24E236E2-F7DB-4F8C-87FD-0FFB7069D4F7}" type="datetimeFigureOut">
              <a:rPr kumimoji="1" lang="ja-JP" altLang="en-US" smtClean="0"/>
              <a:t>2024/2/19</a:t>
            </a:fld>
            <a:endParaRPr kumimoji="1" lang="ja-JP" altLang="en-US"/>
          </a:p>
        </p:txBody>
      </p:sp>
      <p:sp>
        <p:nvSpPr>
          <p:cNvPr id="4" name="フッター プレースホルダー 3"/>
          <p:cNvSpPr>
            <a:spLocks noGrp="1"/>
          </p:cNvSpPr>
          <p:nvPr>
            <p:ph type="ftr" sz="quarter" idx="2"/>
          </p:nvPr>
        </p:nvSpPr>
        <p:spPr>
          <a:xfrm>
            <a:off x="0" y="9371013"/>
            <a:ext cx="2919413" cy="495300"/>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5300"/>
          </a:xfrm>
          <a:prstGeom prst="rect">
            <a:avLst/>
          </a:prstGeom>
        </p:spPr>
        <p:txBody>
          <a:bodyPr vert="horz" lIns="91440" tIns="45720" rIns="91440" bIns="45720" rtlCol="0" anchor="b"/>
          <a:lstStyle>
            <a:lvl1pPr algn="r">
              <a:defRPr sz="1200"/>
            </a:lvl1pPr>
          </a:lstStyle>
          <a:p>
            <a:fld id="{D795FFB1-52F0-4CB1-8398-E09C6E8B4014}" type="slidenum">
              <a:rPr kumimoji="1" lang="ja-JP" altLang="en-US" smtClean="0"/>
              <a:t>‹#›</a:t>
            </a:fld>
            <a:endParaRPr kumimoji="1" lang="ja-JP" altLang="en-US"/>
          </a:p>
        </p:txBody>
      </p:sp>
    </p:spTree>
    <p:extLst>
      <p:ext uri="{BB962C8B-B14F-4D97-AF65-F5344CB8AC3E}">
        <p14:creationId xmlns:p14="http://schemas.microsoft.com/office/powerpoint/2010/main" val="490679696"/>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16" name="Shape 116"/>
          <p:cNvSpPr>
            <a:spLocks noGrp="1" noRot="1" noChangeAspect="1"/>
          </p:cNvSpPr>
          <p:nvPr>
            <p:ph type="sldImg"/>
          </p:nvPr>
        </p:nvSpPr>
        <p:spPr>
          <a:xfrm>
            <a:off x="79375" y="739775"/>
            <a:ext cx="6577013" cy="3700463"/>
          </a:xfrm>
          <a:prstGeom prst="rect">
            <a:avLst/>
          </a:prstGeom>
        </p:spPr>
        <p:txBody>
          <a:bodyPr/>
          <a:lstStyle/>
          <a:p>
            <a:endParaRPr/>
          </a:p>
        </p:txBody>
      </p:sp>
      <p:sp>
        <p:nvSpPr>
          <p:cNvPr id="117" name="Shape 117"/>
          <p:cNvSpPr>
            <a:spLocks noGrp="1"/>
          </p:cNvSpPr>
          <p:nvPr>
            <p:ph type="body" sz="quarter" idx="1"/>
          </p:nvPr>
        </p:nvSpPr>
        <p:spPr>
          <a:xfrm>
            <a:off x="898102" y="4686499"/>
            <a:ext cx="4939560" cy="4439841"/>
          </a:xfrm>
          <a:prstGeom prst="rect">
            <a:avLst/>
          </a:prstGeom>
        </p:spPr>
        <p:txBody>
          <a:bodyPr/>
          <a:lstStyle/>
          <a:p>
            <a:endParaRPr/>
          </a:p>
        </p:txBody>
      </p:sp>
    </p:spTree>
  </p:cSld>
  <p:clrMap bg1="lt1" tx1="dk1" bg2="lt2" tx2="dk2" accent1="accent1" accent2="accent2" accent3="accent3" accent4="accent4" accent5="accent5" accent6="accent6" hlink="hlink" folHlink="folHlink"/>
  <p:notesStyle>
    <a:lvl1pPr defTabSz="457200" latinLnBrk="0">
      <a:lnSpc>
        <a:spcPct val="117999"/>
      </a:lnSpc>
      <a:defRPr sz="2200">
        <a:latin typeface="Helvetica Neue"/>
        <a:ea typeface="Helvetica Neue"/>
        <a:cs typeface="Helvetica Neue"/>
        <a:sym typeface="Helvetica Neue"/>
      </a:defRPr>
    </a:lvl1pPr>
    <a:lvl2pPr indent="228600" defTabSz="457200" latinLnBrk="0">
      <a:lnSpc>
        <a:spcPct val="117999"/>
      </a:lnSpc>
      <a:defRPr sz="2200">
        <a:latin typeface="Helvetica Neue"/>
        <a:ea typeface="Helvetica Neue"/>
        <a:cs typeface="Helvetica Neue"/>
        <a:sym typeface="Helvetica Neue"/>
      </a:defRPr>
    </a:lvl2pPr>
    <a:lvl3pPr indent="457200" defTabSz="457200" latinLnBrk="0">
      <a:lnSpc>
        <a:spcPct val="117999"/>
      </a:lnSpc>
      <a:defRPr sz="2200">
        <a:latin typeface="Helvetica Neue"/>
        <a:ea typeface="Helvetica Neue"/>
        <a:cs typeface="Helvetica Neue"/>
        <a:sym typeface="Helvetica Neue"/>
      </a:defRPr>
    </a:lvl3pPr>
    <a:lvl4pPr indent="685800" defTabSz="457200" latinLnBrk="0">
      <a:lnSpc>
        <a:spcPct val="117999"/>
      </a:lnSpc>
      <a:defRPr sz="2200">
        <a:latin typeface="Helvetica Neue"/>
        <a:ea typeface="Helvetica Neue"/>
        <a:cs typeface="Helvetica Neue"/>
        <a:sym typeface="Helvetica Neue"/>
      </a:defRPr>
    </a:lvl4pPr>
    <a:lvl5pPr indent="914400" defTabSz="457200" latinLnBrk="0">
      <a:lnSpc>
        <a:spcPct val="117999"/>
      </a:lnSpc>
      <a:defRPr sz="2200">
        <a:latin typeface="Helvetica Neue"/>
        <a:ea typeface="Helvetica Neue"/>
        <a:cs typeface="Helvetica Neue"/>
        <a:sym typeface="Helvetica Neue"/>
      </a:defRPr>
    </a:lvl5pPr>
    <a:lvl6pPr indent="1143000" defTabSz="457200" latinLnBrk="0">
      <a:lnSpc>
        <a:spcPct val="117999"/>
      </a:lnSpc>
      <a:defRPr sz="2200">
        <a:latin typeface="Helvetica Neue"/>
        <a:ea typeface="Helvetica Neue"/>
        <a:cs typeface="Helvetica Neue"/>
        <a:sym typeface="Helvetica Neue"/>
      </a:defRPr>
    </a:lvl6pPr>
    <a:lvl7pPr indent="1371600" defTabSz="457200" latinLnBrk="0">
      <a:lnSpc>
        <a:spcPct val="117999"/>
      </a:lnSpc>
      <a:defRPr sz="2200">
        <a:latin typeface="Helvetica Neue"/>
        <a:ea typeface="Helvetica Neue"/>
        <a:cs typeface="Helvetica Neue"/>
        <a:sym typeface="Helvetica Neue"/>
      </a:defRPr>
    </a:lvl7pPr>
    <a:lvl8pPr indent="1600200" defTabSz="457200" latinLnBrk="0">
      <a:lnSpc>
        <a:spcPct val="117999"/>
      </a:lnSpc>
      <a:defRPr sz="2200">
        <a:latin typeface="Helvetica Neue"/>
        <a:ea typeface="Helvetica Neue"/>
        <a:cs typeface="Helvetica Neue"/>
        <a:sym typeface="Helvetica Neue"/>
      </a:defRPr>
    </a:lvl8pPr>
    <a:lvl9pPr indent="1828800" defTabSz="457200" latinLnBrk="0">
      <a:lnSpc>
        <a:spcPct val="117999"/>
      </a:lnSpc>
      <a:defRPr sz="2200">
        <a:latin typeface="Helvetica Neue"/>
        <a:ea typeface="Helvetica Neue"/>
        <a:cs typeface="Helvetica Neue"/>
        <a:sym typeface="Helvetica Neue"/>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2167533" y="1599331"/>
            <a:ext cx="13005197" cy="3395698"/>
          </a:xfrm>
        </p:spPr>
        <p:txBody>
          <a:bodyPr anchor="b">
            <a:normAutofit/>
          </a:bodyPr>
          <a:lstStyle>
            <a:lvl1pPr algn="ctr">
              <a:defRPr sz="8533"/>
            </a:lvl1pPr>
          </a:lstStyle>
          <a:p>
            <a:r>
              <a:rPr lang="ja-JP" altLang="en-US"/>
              <a:t>マスター タイトルの書式設定</a:t>
            </a:r>
            <a:endParaRPr lang="en-US" dirty="0"/>
          </a:p>
        </p:txBody>
      </p:sp>
      <p:sp>
        <p:nvSpPr>
          <p:cNvPr id="3" name="Subtitle 2"/>
          <p:cNvSpPr>
            <a:spLocks noGrp="1"/>
          </p:cNvSpPr>
          <p:nvPr>
            <p:ph type="subTitle" idx="1"/>
          </p:nvPr>
        </p:nvSpPr>
        <p:spPr>
          <a:xfrm>
            <a:off x="2167533" y="5122898"/>
            <a:ext cx="13005197" cy="2354862"/>
          </a:xfrm>
        </p:spPr>
        <p:txBody>
          <a:bodyPr>
            <a:normAutofit/>
          </a:bodyPr>
          <a:lstStyle>
            <a:lvl1pPr marL="0" indent="0" algn="ctr">
              <a:buNone/>
              <a:defRPr sz="3413">
                <a:solidFill>
                  <a:schemeClr val="tx1">
                    <a:lumMod val="75000"/>
                    <a:lumOff val="25000"/>
                  </a:schemeClr>
                </a:solidFill>
              </a:defRPr>
            </a:lvl1pPr>
            <a:lvl2pPr marL="650230" indent="0" algn="ctr">
              <a:buNone/>
              <a:defRPr sz="3982"/>
            </a:lvl2pPr>
            <a:lvl3pPr marL="1300460" indent="0" algn="ctr">
              <a:buNone/>
              <a:defRPr sz="3413"/>
            </a:lvl3pPr>
            <a:lvl4pPr marL="1950690" indent="0" algn="ctr">
              <a:buNone/>
              <a:defRPr sz="2844"/>
            </a:lvl4pPr>
            <a:lvl5pPr marL="2600919" indent="0" algn="ctr">
              <a:buNone/>
              <a:defRPr sz="2844"/>
            </a:lvl5pPr>
            <a:lvl6pPr marL="3251149" indent="0" algn="ctr">
              <a:buNone/>
              <a:defRPr sz="2844"/>
            </a:lvl6pPr>
            <a:lvl7pPr marL="3901379" indent="0" algn="ctr">
              <a:buNone/>
              <a:defRPr sz="2844"/>
            </a:lvl7pPr>
            <a:lvl8pPr marL="4551609" indent="0" algn="ctr">
              <a:buNone/>
              <a:defRPr sz="2844"/>
            </a:lvl8pPr>
            <a:lvl9pPr marL="5201839" indent="0" algn="ctr">
              <a:buNone/>
              <a:defRPr sz="2844"/>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91657553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35148123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2409126" y="512515"/>
            <a:ext cx="3738994" cy="8265725"/>
          </a:xfrm>
        </p:spPr>
        <p:txBody>
          <a:bodyPr vert="eaVert"/>
          <a:lstStyle/>
          <a:p>
            <a:r>
              <a:rPr lang="ja-JP" altLang="en-US"/>
              <a:t>マスター タイトルの書式設定</a:t>
            </a:r>
            <a:endParaRPr lang="en-US"/>
          </a:p>
        </p:txBody>
      </p:sp>
      <p:sp>
        <p:nvSpPr>
          <p:cNvPr id="3" name="Vertical Text Placeholder 2"/>
          <p:cNvSpPr>
            <a:spLocks noGrp="1"/>
          </p:cNvSpPr>
          <p:nvPr>
            <p:ph type="body" orient="vert" idx="1"/>
          </p:nvPr>
        </p:nvSpPr>
        <p:spPr>
          <a:xfrm>
            <a:off x="1192143" y="512515"/>
            <a:ext cx="11000229" cy="8265724"/>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47372570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
  <p:cSld name="タイトル &amp; 箇条書き">
    <p:spTree>
      <p:nvGrpSpPr>
        <p:cNvPr id="1" name=""/>
        <p:cNvGrpSpPr/>
        <p:nvPr/>
      </p:nvGrpSpPr>
      <p:grpSpPr>
        <a:xfrm>
          <a:off x="0" y="0"/>
          <a:ext cx="0" cy="0"/>
          <a:chOff x="0" y="0"/>
          <a:chExt cx="0" cy="0"/>
        </a:xfrm>
      </p:grpSpPr>
      <p:sp>
        <p:nvSpPr>
          <p:cNvPr id="56" name="タイトルテキスト"/>
          <p:cNvSpPr txBox="1">
            <a:spLocks noGrp="1"/>
          </p:cNvSpPr>
          <p:nvPr>
            <p:ph type="title"/>
          </p:nvPr>
        </p:nvSpPr>
        <p:spPr>
          <a:prstGeom prst="rect">
            <a:avLst/>
          </a:prstGeom>
        </p:spPr>
        <p:txBody>
          <a:bodyPr/>
          <a:lstStyle/>
          <a:p>
            <a:r>
              <a:t>タイトルテキスト</a:t>
            </a:r>
          </a:p>
        </p:txBody>
      </p:sp>
      <p:sp>
        <p:nvSpPr>
          <p:cNvPr id="57" name="本文レベル1…"/>
          <p:cNvSpPr txBox="1">
            <a:spLocks noGrp="1"/>
          </p:cNvSpPr>
          <p:nvPr>
            <p:ph type="body" idx="1"/>
          </p:nvPr>
        </p:nvSpPr>
        <p:spPr>
          <a:xfrm>
            <a:off x="1049899" y="2794000"/>
            <a:ext cx="15240466" cy="5715000"/>
          </a:xfrm>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58" name="スライド番号"/>
          <p:cNvSpPr txBox="1">
            <a:spLocks noGrp="1"/>
          </p:cNvSpPr>
          <p:nvPr>
            <p:ph type="sldNum" sz="quarter" idx="2"/>
          </p:nvPr>
        </p:nvSpPr>
        <p:spPr>
          <a:prstGeom prst="rect">
            <a:avLst/>
          </a:prstGeom>
        </p:spPr>
        <p:txBody>
          <a:bodyPr/>
          <a:lstStyle/>
          <a:p>
            <a:fld id="{86CB4B4D-7CA3-9044-876B-883B54F8677D}" type="slidenum">
              <a:t>‹#›</a:t>
            </a:fld>
            <a:endParaRPr/>
          </a:p>
        </p:txBody>
      </p:sp>
    </p:spTree>
    <p:extLst>
      <p:ext uri="{BB962C8B-B14F-4D97-AF65-F5344CB8AC3E}">
        <p14:creationId xmlns:p14="http://schemas.microsoft.com/office/powerpoint/2010/main" val="1788000152"/>
      </p:ext>
    </p:extLst>
  </p:cSld>
  <p:clrMapOvr>
    <a:masterClrMapping/>
  </p:clrMapOvr>
  <p:transition spd="med"/>
</p:sldLayout>
</file>

<file path=ppt/slideLayouts/slideLayout13.xml><?xml version="1.0" encoding="utf-8"?>
<p:sldLayout xmlns:a="http://schemas.openxmlformats.org/drawingml/2006/main" xmlns:r="http://schemas.openxmlformats.org/officeDocument/2006/relationships" xmlns:p="http://schemas.openxmlformats.org/presentationml/2006/main" type="tx">
  <p:cSld name="タイトル（上）">
    <p:spTree>
      <p:nvGrpSpPr>
        <p:cNvPr id="1" name=""/>
        <p:cNvGrpSpPr/>
        <p:nvPr/>
      </p:nvGrpSpPr>
      <p:grpSpPr>
        <a:xfrm>
          <a:off x="0" y="0"/>
          <a:ext cx="0" cy="0"/>
          <a:chOff x="0" y="0"/>
          <a:chExt cx="0" cy="0"/>
        </a:xfrm>
      </p:grpSpPr>
      <p:sp>
        <p:nvSpPr>
          <p:cNvPr id="48" name="タイトルテキスト"/>
          <p:cNvSpPr txBox="1">
            <a:spLocks noGrp="1"/>
          </p:cNvSpPr>
          <p:nvPr>
            <p:ph type="title"/>
          </p:nvPr>
        </p:nvSpPr>
        <p:spPr>
          <a:prstGeom prst="rect">
            <a:avLst/>
          </a:prstGeom>
        </p:spPr>
        <p:txBody>
          <a:bodyPr/>
          <a:lstStyle/>
          <a:p>
            <a:r>
              <a:t>タイトルテキスト</a:t>
            </a:r>
          </a:p>
        </p:txBody>
      </p:sp>
      <p:sp>
        <p:nvSpPr>
          <p:cNvPr id="49" name="スライド番号"/>
          <p:cNvSpPr txBox="1">
            <a:spLocks noGrp="1"/>
          </p:cNvSpPr>
          <p:nvPr>
            <p:ph type="sldNum" sz="quarter" idx="2"/>
          </p:nvPr>
        </p:nvSpPr>
        <p:spPr>
          <a:prstGeom prst="rect">
            <a:avLst/>
          </a:prstGeom>
        </p:spPr>
        <p:txBody>
          <a:bodyPr/>
          <a:lstStyle/>
          <a:p>
            <a:fld id="{86CB4B4D-7CA3-9044-876B-883B54F8677D}" type="slidenum">
              <a:t>‹#›</a:t>
            </a:fld>
            <a:endParaRPr/>
          </a:p>
        </p:txBody>
      </p:sp>
    </p:spTree>
    <p:extLst>
      <p:ext uri="{BB962C8B-B14F-4D97-AF65-F5344CB8AC3E}">
        <p14:creationId xmlns:p14="http://schemas.microsoft.com/office/powerpoint/2010/main" val="603847973"/>
      </p:ext>
    </p:extLst>
  </p:cSld>
  <p:clrMapOvr>
    <a:masterClrMapping/>
  </p:clrMapOvr>
  <p:transition spd="med"/>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2167533" y="1596249"/>
            <a:ext cx="13005197" cy="3395698"/>
          </a:xfrm>
        </p:spPr>
        <p:txBody>
          <a:bodyPr anchor="b"/>
          <a:lstStyle>
            <a:lvl1pPr algn="ctr">
              <a:defRPr sz="8533"/>
            </a:lvl1pPr>
          </a:lstStyle>
          <a:p>
            <a:r>
              <a:rPr kumimoji="1" lang="ja-JP" altLang="en-US"/>
              <a:t>マスター タイトルの書式設定</a:t>
            </a:r>
          </a:p>
        </p:txBody>
      </p:sp>
      <p:sp>
        <p:nvSpPr>
          <p:cNvPr id="3" name="サブタイトル 2"/>
          <p:cNvSpPr>
            <a:spLocks noGrp="1"/>
          </p:cNvSpPr>
          <p:nvPr>
            <p:ph type="subTitle" idx="1"/>
          </p:nvPr>
        </p:nvSpPr>
        <p:spPr>
          <a:xfrm>
            <a:off x="2167533" y="5122898"/>
            <a:ext cx="13005197" cy="2354862"/>
          </a:xfrm>
        </p:spPr>
        <p:txBody>
          <a:bodyPr/>
          <a:lstStyle>
            <a:lvl1pPr marL="0" indent="0" algn="ctr">
              <a:buNone/>
              <a:defRPr sz="3413"/>
            </a:lvl1pPr>
            <a:lvl2pPr marL="650230" indent="0" algn="ctr">
              <a:buNone/>
              <a:defRPr sz="2844"/>
            </a:lvl2pPr>
            <a:lvl3pPr marL="1300460" indent="0" algn="ctr">
              <a:buNone/>
              <a:defRPr sz="2560"/>
            </a:lvl3pPr>
            <a:lvl4pPr marL="1950690" indent="0" algn="ctr">
              <a:buNone/>
              <a:defRPr sz="2276"/>
            </a:lvl4pPr>
            <a:lvl5pPr marL="2600919" indent="0" algn="ctr">
              <a:buNone/>
              <a:defRPr sz="2276"/>
            </a:lvl5pPr>
            <a:lvl6pPr marL="3251149" indent="0" algn="ctr">
              <a:buNone/>
              <a:defRPr sz="2276"/>
            </a:lvl6pPr>
            <a:lvl7pPr marL="3901379" indent="0" algn="ctr">
              <a:buNone/>
              <a:defRPr sz="2276"/>
            </a:lvl7pPr>
            <a:lvl8pPr marL="4551609" indent="0" algn="ctr">
              <a:buNone/>
              <a:defRPr sz="2276"/>
            </a:lvl8pPr>
            <a:lvl9pPr marL="5201839" indent="0" algn="ctr">
              <a:buNone/>
              <a:defRPr sz="2276"/>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3061091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08909426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1183112" y="2431628"/>
            <a:ext cx="14955977" cy="4057226"/>
          </a:xfrm>
        </p:spPr>
        <p:txBody>
          <a:bodyPr anchor="b"/>
          <a:lstStyle>
            <a:lvl1pPr>
              <a:defRPr sz="8533"/>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1183112" y="6527237"/>
            <a:ext cx="14955977" cy="2133599"/>
          </a:xfrm>
        </p:spPr>
        <p:txBody>
          <a:bodyPr/>
          <a:lstStyle>
            <a:lvl1pPr marL="0" indent="0">
              <a:buNone/>
              <a:defRPr sz="3413">
                <a:solidFill>
                  <a:schemeClr val="tx1">
                    <a:tint val="75000"/>
                  </a:schemeClr>
                </a:solidFill>
              </a:defRPr>
            </a:lvl1pPr>
            <a:lvl2pPr marL="650230" indent="0">
              <a:buNone/>
              <a:defRPr sz="2844">
                <a:solidFill>
                  <a:schemeClr val="tx1">
                    <a:tint val="75000"/>
                  </a:schemeClr>
                </a:solidFill>
              </a:defRPr>
            </a:lvl2pPr>
            <a:lvl3pPr marL="1300460" indent="0">
              <a:buNone/>
              <a:defRPr sz="2560">
                <a:solidFill>
                  <a:schemeClr val="tx1">
                    <a:tint val="75000"/>
                  </a:schemeClr>
                </a:solidFill>
              </a:defRPr>
            </a:lvl3pPr>
            <a:lvl4pPr marL="1950690" indent="0">
              <a:buNone/>
              <a:defRPr sz="2276">
                <a:solidFill>
                  <a:schemeClr val="tx1">
                    <a:tint val="75000"/>
                  </a:schemeClr>
                </a:solidFill>
              </a:defRPr>
            </a:lvl4pPr>
            <a:lvl5pPr marL="2600919" indent="0">
              <a:buNone/>
              <a:defRPr sz="2276">
                <a:solidFill>
                  <a:schemeClr val="tx1">
                    <a:tint val="75000"/>
                  </a:schemeClr>
                </a:solidFill>
              </a:defRPr>
            </a:lvl5pPr>
            <a:lvl6pPr marL="3251149" indent="0">
              <a:buNone/>
              <a:defRPr sz="2276">
                <a:solidFill>
                  <a:schemeClr val="tx1">
                    <a:tint val="75000"/>
                  </a:schemeClr>
                </a:solidFill>
              </a:defRPr>
            </a:lvl6pPr>
            <a:lvl7pPr marL="3901379" indent="0">
              <a:buNone/>
              <a:defRPr sz="2276">
                <a:solidFill>
                  <a:schemeClr val="tx1">
                    <a:tint val="75000"/>
                  </a:schemeClr>
                </a:solidFill>
              </a:defRPr>
            </a:lvl7pPr>
            <a:lvl8pPr marL="4551609" indent="0">
              <a:buNone/>
              <a:defRPr sz="2276">
                <a:solidFill>
                  <a:schemeClr val="tx1">
                    <a:tint val="75000"/>
                  </a:schemeClr>
                </a:solidFill>
              </a:defRPr>
            </a:lvl8pPr>
            <a:lvl9pPr marL="5201839" indent="0">
              <a:buNone/>
              <a:defRPr sz="2276">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77535754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1192143" y="2596444"/>
            <a:ext cx="7369612" cy="6188570"/>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8778508" y="2596444"/>
            <a:ext cx="7369612" cy="6188570"/>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33257745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1194402" y="519290"/>
            <a:ext cx="14955977" cy="1885245"/>
          </a:xfrm>
        </p:spPr>
        <p:txBody>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1194403" y="2390987"/>
            <a:ext cx="7335743" cy="1171786"/>
          </a:xfrm>
        </p:spPr>
        <p:txBody>
          <a:bodyPr anchor="b"/>
          <a:lstStyle>
            <a:lvl1pPr marL="0" indent="0">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1194403" y="3562773"/>
            <a:ext cx="7335743" cy="524030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8778508" y="2390987"/>
            <a:ext cx="7371870" cy="1171786"/>
          </a:xfrm>
        </p:spPr>
        <p:txBody>
          <a:bodyPr anchor="b"/>
          <a:lstStyle>
            <a:lvl1pPr marL="0" indent="0">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8778508" y="3562773"/>
            <a:ext cx="7371870" cy="524030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82143962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0404465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6103514"/>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34377930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194402" y="650240"/>
            <a:ext cx="5592686" cy="2275840"/>
          </a:xfrm>
        </p:spPr>
        <p:txBody>
          <a:bodyPr anchor="b"/>
          <a:lstStyle>
            <a:lvl1pPr>
              <a:defRPr sz="4551"/>
            </a:lvl1pPr>
          </a:lstStyle>
          <a:p>
            <a:r>
              <a:rPr kumimoji="1" lang="ja-JP" altLang="en-US"/>
              <a:t>マスター タイトルの書式設定</a:t>
            </a:r>
          </a:p>
        </p:txBody>
      </p:sp>
      <p:sp>
        <p:nvSpPr>
          <p:cNvPr id="3" name="コンテンツ プレースホルダー 2"/>
          <p:cNvSpPr>
            <a:spLocks noGrp="1"/>
          </p:cNvSpPr>
          <p:nvPr>
            <p:ph idx="1"/>
          </p:nvPr>
        </p:nvSpPr>
        <p:spPr>
          <a:xfrm>
            <a:off x="7371870" y="1404338"/>
            <a:ext cx="8778508" cy="6931378"/>
          </a:xfrm>
        </p:spPr>
        <p:txBody>
          <a:bodyPr/>
          <a:lstStyle>
            <a:lvl1pPr>
              <a:defRPr sz="4551"/>
            </a:lvl1pPr>
            <a:lvl2pPr>
              <a:defRPr sz="3982"/>
            </a:lvl2pPr>
            <a:lvl3pPr>
              <a:defRPr sz="3413"/>
            </a:lvl3pPr>
            <a:lvl4pPr>
              <a:defRPr sz="2844"/>
            </a:lvl4pPr>
            <a:lvl5pPr>
              <a:defRPr sz="2844"/>
            </a:lvl5pPr>
            <a:lvl6pPr>
              <a:defRPr sz="2844"/>
            </a:lvl6pPr>
            <a:lvl7pPr>
              <a:defRPr sz="2844"/>
            </a:lvl7pPr>
            <a:lvl8pPr>
              <a:defRPr sz="2844"/>
            </a:lvl8pPr>
            <a:lvl9pPr>
              <a:defRPr sz="2844"/>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1194402" y="2926080"/>
            <a:ext cx="5592686" cy="5420925"/>
          </a:xfrm>
        </p:spPr>
        <p:txBody>
          <a:bodyPr/>
          <a:lstStyle>
            <a:lvl1pPr marL="0" indent="0">
              <a:buNone/>
              <a:defRPr sz="2276"/>
            </a:lvl1pPr>
            <a:lvl2pPr marL="650230" indent="0">
              <a:buNone/>
              <a:defRPr sz="1991"/>
            </a:lvl2pPr>
            <a:lvl3pPr marL="1300460" indent="0">
              <a:buNone/>
              <a:defRPr sz="1707"/>
            </a:lvl3pPr>
            <a:lvl4pPr marL="1950690" indent="0">
              <a:buNone/>
              <a:defRPr sz="1422"/>
            </a:lvl4pPr>
            <a:lvl5pPr marL="2600919" indent="0">
              <a:buNone/>
              <a:defRPr sz="1422"/>
            </a:lvl5pPr>
            <a:lvl6pPr marL="3251149" indent="0">
              <a:buNone/>
              <a:defRPr sz="1422"/>
            </a:lvl6pPr>
            <a:lvl7pPr marL="3901379" indent="0">
              <a:buNone/>
              <a:defRPr sz="1422"/>
            </a:lvl7pPr>
            <a:lvl8pPr marL="4551609" indent="0">
              <a:buNone/>
              <a:defRPr sz="1422"/>
            </a:lvl8pPr>
            <a:lvl9pPr marL="5201839" indent="0">
              <a:buNone/>
              <a:defRPr sz="1422"/>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88715637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194402" y="650240"/>
            <a:ext cx="5592686" cy="2275840"/>
          </a:xfrm>
        </p:spPr>
        <p:txBody>
          <a:bodyPr anchor="b"/>
          <a:lstStyle>
            <a:lvl1pPr>
              <a:defRPr sz="4551"/>
            </a:lvl1pPr>
          </a:lstStyle>
          <a:p>
            <a:r>
              <a:rPr kumimoji="1" lang="ja-JP" altLang="en-US"/>
              <a:t>マスター タイトルの書式設定</a:t>
            </a:r>
          </a:p>
        </p:txBody>
      </p:sp>
      <p:sp>
        <p:nvSpPr>
          <p:cNvPr id="3" name="図プレースホルダー 2"/>
          <p:cNvSpPr>
            <a:spLocks noGrp="1"/>
          </p:cNvSpPr>
          <p:nvPr>
            <p:ph type="pic" idx="1"/>
          </p:nvPr>
        </p:nvSpPr>
        <p:spPr>
          <a:xfrm>
            <a:off x="7371870" y="1404338"/>
            <a:ext cx="8778508" cy="6931378"/>
          </a:xfrm>
        </p:spPr>
        <p:txBody>
          <a:bodyPr/>
          <a:lstStyle>
            <a:lvl1pPr marL="0" indent="0">
              <a:buNone/>
              <a:defRPr sz="4551"/>
            </a:lvl1pPr>
            <a:lvl2pPr marL="650230" indent="0">
              <a:buNone/>
              <a:defRPr sz="3982"/>
            </a:lvl2pPr>
            <a:lvl3pPr marL="1300460" indent="0">
              <a:buNone/>
              <a:defRPr sz="3413"/>
            </a:lvl3pPr>
            <a:lvl4pPr marL="1950690" indent="0">
              <a:buNone/>
              <a:defRPr sz="2844"/>
            </a:lvl4pPr>
            <a:lvl5pPr marL="2600919" indent="0">
              <a:buNone/>
              <a:defRPr sz="2844"/>
            </a:lvl5pPr>
            <a:lvl6pPr marL="3251149" indent="0">
              <a:buNone/>
              <a:defRPr sz="2844"/>
            </a:lvl6pPr>
            <a:lvl7pPr marL="3901379" indent="0">
              <a:buNone/>
              <a:defRPr sz="2844"/>
            </a:lvl7pPr>
            <a:lvl8pPr marL="4551609" indent="0">
              <a:buNone/>
              <a:defRPr sz="2844"/>
            </a:lvl8pPr>
            <a:lvl9pPr marL="5201839" indent="0">
              <a:buNone/>
              <a:defRPr sz="2844"/>
            </a:lvl9pPr>
          </a:lstStyle>
          <a:p>
            <a:endParaRPr kumimoji="1" lang="ja-JP" altLang="en-US"/>
          </a:p>
        </p:txBody>
      </p:sp>
      <p:sp>
        <p:nvSpPr>
          <p:cNvPr id="4" name="テキスト プレースホルダー 3"/>
          <p:cNvSpPr>
            <a:spLocks noGrp="1"/>
          </p:cNvSpPr>
          <p:nvPr>
            <p:ph type="body" sz="half" idx="2"/>
          </p:nvPr>
        </p:nvSpPr>
        <p:spPr>
          <a:xfrm>
            <a:off x="1194402" y="2926080"/>
            <a:ext cx="5592686" cy="5420925"/>
          </a:xfrm>
        </p:spPr>
        <p:txBody>
          <a:bodyPr/>
          <a:lstStyle>
            <a:lvl1pPr marL="0" indent="0">
              <a:buNone/>
              <a:defRPr sz="2276"/>
            </a:lvl1pPr>
            <a:lvl2pPr marL="650230" indent="0">
              <a:buNone/>
              <a:defRPr sz="1991"/>
            </a:lvl2pPr>
            <a:lvl3pPr marL="1300460" indent="0">
              <a:buNone/>
              <a:defRPr sz="1707"/>
            </a:lvl3pPr>
            <a:lvl4pPr marL="1950690" indent="0">
              <a:buNone/>
              <a:defRPr sz="1422"/>
            </a:lvl4pPr>
            <a:lvl5pPr marL="2600919" indent="0">
              <a:buNone/>
              <a:defRPr sz="1422"/>
            </a:lvl5pPr>
            <a:lvl6pPr marL="3251149" indent="0">
              <a:buNone/>
              <a:defRPr sz="1422"/>
            </a:lvl6pPr>
            <a:lvl7pPr marL="3901379" indent="0">
              <a:buNone/>
              <a:defRPr sz="1422"/>
            </a:lvl7pPr>
            <a:lvl8pPr marL="4551609" indent="0">
              <a:buNone/>
              <a:defRPr sz="1422"/>
            </a:lvl8pPr>
            <a:lvl9pPr marL="5201839" indent="0">
              <a:buNone/>
              <a:defRPr sz="1422"/>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7556898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42985911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12409126" y="519289"/>
            <a:ext cx="3738994" cy="82657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1192143" y="519289"/>
            <a:ext cx="11000229" cy="82657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200567029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tx">
  <p:cSld name="タイトル &amp; 箇条書き">
    <p:spTree>
      <p:nvGrpSpPr>
        <p:cNvPr id="1" name=""/>
        <p:cNvGrpSpPr/>
        <p:nvPr/>
      </p:nvGrpSpPr>
      <p:grpSpPr>
        <a:xfrm>
          <a:off x="0" y="0"/>
          <a:ext cx="0" cy="0"/>
          <a:chOff x="0" y="0"/>
          <a:chExt cx="0" cy="0"/>
        </a:xfrm>
      </p:grpSpPr>
      <p:sp>
        <p:nvSpPr>
          <p:cNvPr id="56" name="タイトルテキスト"/>
          <p:cNvSpPr txBox="1">
            <a:spLocks noGrp="1"/>
          </p:cNvSpPr>
          <p:nvPr>
            <p:ph type="title"/>
          </p:nvPr>
        </p:nvSpPr>
        <p:spPr>
          <a:prstGeom prst="rect">
            <a:avLst/>
          </a:prstGeom>
        </p:spPr>
        <p:txBody>
          <a:bodyPr/>
          <a:lstStyle/>
          <a:p>
            <a:r>
              <a:t>タイトルテキスト</a:t>
            </a:r>
          </a:p>
        </p:txBody>
      </p:sp>
      <p:sp>
        <p:nvSpPr>
          <p:cNvPr id="57" name="本文レベル1…"/>
          <p:cNvSpPr txBox="1">
            <a:spLocks noGrp="1"/>
          </p:cNvSpPr>
          <p:nvPr>
            <p:ph type="body" idx="1"/>
          </p:nvPr>
        </p:nvSpPr>
        <p:spPr>
          <a:xfrm>
            <a:off x="1049899" y="2794000"/>
            <a:ext cx="15240466" cy="5715000"/>
          </a:xfrm>
          <a:prstGeom prst="rect">
            <a:avLst/>
          </a:prstGeom>
        </p:spPr>
        <p:txBody>
          <a:bodyPr/>
          <a:lstStyle/>
          <a:p>
            <a:r>
              <a:t>本文レベル1</a:t>
            </a:r>
          </a:p>
          <a:p>
            <a:pPr lvl="1"/>
            <a:r>
              <a:t>本文レベル2</a:t>
            </a:r>
          </a:p>
          <a:p>
            <a:pPr lvl="2"/>
            <a:r>
              <a:t>本文レベル3</a:t>
            </a:r>
          </a:p>
          <a:p>
            <a:pPr lvl="3"/>
            <a:r>
              <a:t>本文レベル4</a:t>
            </a:r>
          </a:p>
          <a:p>
            <a:pPr lvl="4"/>
            <a:r>
              <a:t>本文レベル5</a:t>
            </a:r>
          </a:p>
        </p:txBody>
      </p:sp>
      <p:sp>
        <p:nvSpPr>
          <p:cNvPr id="58" name="スライド番号"/>
          <p:cNvSpPr txBox="1">
            <a:spLocks noGrp="1"/>
          </p:cNvSpPr>
          <p:nvPr>
            <p:ph type="sldNum" sz="quarter" idx="2"/>
          </p:nvPr>
        </p:nvSpPr>
        <p:spPr>
          <a:prstGeom prst="rect">
            <a:avLst/>
          </a:prstGeom>
        </p:spPr>
        <p:txBody>
          <a:bodyPr/>
          <a:lstStyle/>
          <a:p>
            <a:fld id="{86CB4B4D-7CA3-9044-876B-883B54F8677D}" type="slidenum">
              <a:t>‹#›</a:t>
            </a:fld>
            <a:endParaRPr/>
          </a:p>
        </p:txBody>
      </p:sp>
    </p:spTree>
    <p:extLst>
      <p:ext uri="{BB962C8B-B14F-4D97-AF65-F5344CB8AC3E}">
        <p14:creationId xmlns:p14="http://schemas.microsoft.com/office/powerpoint/2010/main" val="1406480572"/>
      </p:ext>
    </p:extLst>
  </p:cSld>
  <p:clrMapOvr>
    <a:masterClrMapping/>
  </p:clrMapOvr>
  <p:transition spd="med"/>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1183112" y="2435446"/>
            <a:ext cx="14955977" cy="4055051"/>
          </a:xfrm>
        </p:spPr>
        <p:txBody>
          <a:bodyPr anchor="b">
            <a:normAutofit/>
          </a:bodyPr>
          <a:lstStyle>
            <a:lvl1pPr>
              <a:defRPr sz="8533" b="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1183112" y="6474857"/>
            <a:ext cx="14955977" cy="2133599"/>
          </a:xfrm>
        </p:spPr>
        <p:txBody>
          <a:bodyPr anchor="t">
            <a:normAutofit/>
          </a:bodyPr>
          <a:lstStyle>
            <a:lvl1pPr marL="0" indent="0">
              <a:buNone/>
              <a:defRPr sz="3413">
                <a:solidFill>
                  <a:schemeClr val="tx1">
                    <a:lumMod val="75000"/>
                    <a:lumOff val="25000"/>
                  </a:schemeClr>
                </a:solidFill>
              </a:defRPr>
            </a:lvl1pPr>
            <a:lvl2pPr marL="650230" indent="0">
              <a:buNone/>
              <a:defRPr sz="2560">
                <a:solidFill>
                  <a:schemeClr val="tx1">
                    <a:tint val="75000"/>
                  </a:schemeClr>
                </a:solidFill>
              </a:defRPr>
            </a:lvl2pPr>
            <a:lvl3pPr marL="1300460" indent="0">
              <a:buNone/>
              <a:defRPr sz="2276">
                <a:solidFill>
                  <a:schemeClr val="tx1">
                    <a:tint val="75000"/>
                  </a:schemeClr>
                </a:solidFill>
              </a:defRPr>
            </a:lvl3pPr>
            <a:lvl4pPr marL="1950690" indent="0">
              <a:buNone/>
              <a:defRPr sz="1991">
                <a:solidFill>
                  <a:schemeClr val="tx1">
                    <a:tint val="75000"/>
                  </a:schemeClr>
                </a:solidFill>
              </a:defRPr>
            </a:lvl4pPr>
            <a:lvl5pPr marL="2600919" indent="0">
              <a:buNone/>
              <a:defRPr sz="1991">
                <a:solidFill>
                  <a:schemeClr val="tx1">
                    <a:tint val="75000"/>
                  </a:schemeClr>
                </a:solidFill>
              </a:defRPr>
            </a:lvl5pPr>
            <a:lvl6pPr marL="3251149" indent="0">
              <a:buNone/>
              <a:defRPr sz="1991">
                <a:solidFill>
                  <a:schemeClr val="tx1">
                    <a:tint val="75000"/>
                  </a:schemeClr>
                </a:solidFill>
              </a:defRPr>
            </a:lvl6pPr>
            <a:lvl7pPr marL="3901379" indent="0">
              <a:buNone/>
              <a:defRPr sz="1991">
                <a:solidFill>
                  <a:schemeClr val="tx1">
                    <a:tint val="75000"/>
                  </a:schemeClr>
                </a:solidFill>
              </a:defRPr>
            </a:lvl7pPr>
            <a:lvl8pPr marL="4551609" indent="0">
              <a:buNone/>
              <a:defRPr sz="1991">
                <a:solidFill>
                  <a:schemeClr val="tx1">
                    <a:tint val="75000"/>
                  </a:schemeClr>
                </a:solidFill>
              </a:defRPr>
            </a:lvl8pPr>
            <a:lvl9pPr marL="5201839" indent="0">
              <a:buNone/>
              <a:defRPr sz="1991">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09269651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1201995" y="2600961"/>
            <a:ext cx="7369612" cy="618856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8778508" y="2600961"/>
            <a:ext cx="7369612" cy="618856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41163862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比較">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201995" y="2391965"/>
            <a:ext cx="7333486" cy="1174327"/>
          </a:xfrm>
        </p:spPr>
        <p:txBody>
          <a:bodyPr anchor="b">
            <a:normAutofit/>
          </a:bodyPr>
          <a:lstStyle>
            <a:lvl1pPr marL="0" indent="0">
              <a:spcBef>
                <a:spcPts val="0"/>
              </a:spcBef>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lang="ja-JP" altLang="en-US"/>
              <a:t>マスター テキストの書式設定</a:t>
            </a:r>
          </a:p>
        </p:txBody>
      </p:sp>
      <p:sp>
        <p:nvSpPr>
          <p:cNvPr id="4" name="Content Placeholder 3"/>
          <p:cNvSpPr>
            <a:spLocks noGrp="1"/>
          </p:cNvSpPr>
          <p:nvPr>
            <p:ph sz="half" idx="2"/>
          </p:nvPr>
        </p:nvSpPr>
        <p:spPr>
          <a:xfrm>
            <a:off x="1201995" y="3566294"/>
            <a:ext cx="7333486" cy="523452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8778509" y="2391966"/>
            <a:ext cx="7369613" cy="1174326"/>
          </a:xfrm>
        </p:spPr>
        <p:txBody>
          <a:bodyPr anchor="b"/>
          <a:lstStyle>
            <a:lvl1pPr marL="0" indent="0">
              <a:spcBef>
                <a:spcPts val="0"/>
              </a:spcBef>
              <a:buNone/>
              <a:defRPr sz="3413" b="1"/>
            </a:lvl1pPr>
            <a:lvl2pPr marL="650230" indent="0">
              <a:buNone/>
              <a:defRPr sz="2844" b="1"/>
            </a:lvl2pPr>
            <a:lvl3pPr marL="1300460" indent="0">
              <a:buNone/>
              <a:defRPr sz="2560" b="1"/>
            </a:lvl3pPr>
            <a:lvl4pPr marL="1950690" indent="0">
              <a:buNone/>
              <a:defRPr sz="2276" b="1"/>
            </a:lvl4pPr>
            <a:lvl5pPr marL="2600919" indent="0">
              <a:buNone/>
              <a:defRPr sz="2276" b="1"/>
            </a:lvl5pPr>
            <a:lvl6pPr marL="3251149" indent="0">
              <a:buNone/>
              <a:defRPr sz="2276" b="1"/>
            </a:lvl6pPr>
            <a:lvl7pPr marL="3901379" indent="0">
              <a:buNone/>
              <a:defRPr sz="2276" b="1"/>
            </a:lvl7pPr>
            <a:lvl8pPr marL="4551609" indent="0">
              <a:buNone/>
              <a:defRPr sz="2276" b="1"/>
            </a:lvl8pPr>
            <a:lvl9pPr marL="5201839" indent="0">
              <a:buNone/>
              <a:defRPr sz="2276" b="1"/>
            </a:lvl9pPr>
          </a:lstStyle>
          <a:p>
            <a:pPr lvl="0"/>
            <a:r>
              <a:rPr lang="ja-JP" altLang="en-US"/>
              <a:t>マスター テキストの書式設定</a:t>
            </a:r>
          </a:p>
        </p:txBody>
      </p:sp>
      <p:sp>
        <p:nvSpPr>
          <p:cNvPr id="6" name="Content Placeholder 5"/>
          <p:cNvSpPr>
            <a:spLocks noGrp="1"/>
          </p:cNvSpPr>
          <p:nvPr>
            <p:ph sz="quarter" idx="4"/>
          </p:nvPr>
        </p:nvSpPr>
        <p:spPr>
          <a:xfrm>
            <a:off x="8778509" y="3566294"/>
            <a:ext cx="7369613" cy="5234524"/>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7" name="Date Placeholder 6"/>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6CB4B4D-7CA3-9044-876B-883B54F8677D}" type="slidenum">
              <a:rPr lang="en-US" altLang="ja-JP" smtClean="0"/>
              <a:t>‹#›</a:t>
            </a:fld>
            <a:endParaRPr lang="ja-JP" altLang="en-US"/>
          </a:p>
        </p:txBody>
      </p:sp>
      <p:sp>
        <p:nvSpPr>
          <p:cNvPr id="10" name="Title 9"/>
          <p:cNvSpPr>
            <a:spLocks noGrp="1"/>
          </p:cNvSpPr>
          <p:nvPr>
            <p:ph type="title"/>
          </p:nvPr>
        </p:nvSpPr>
        <p:spPr/>
        <p:txBody>
          <a:bodyPr/>
          <a:lstStyle/>
          <a:p>
            <a:r>
              <a:rPr lang="ja-JP" altLang="en-US"/>
              <a:t>マスター タイトルの書式設定</a:t>
            </a:r>
            <a:endParaRPr lang="en-US" dirty="0"/>
          </a:p>
        </p:txBody>
      </p:sp>
    </p:spTree>
    <p:extLst>
      <p:ext uri="{BB962C8B-B14F-4D97-AF65-F5344CB8AC3E}">
        <p14:creationId xmlns:p14="http://schemas.microsoft.com/office/powerpoint/2010/main" val="19048915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タイトルのみ">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6CB4B4D-7CA3-9044-876B-883B54F8677D}" type="slidenum">
              <a:rPr lang="en-US" altLang="ja-JP" smtClean="0"/>
              <a:t>‹#›</a:t>
            </a:fld>
            <a:endParaRPr lang="ja-JP" altLang="en-US"/>
          </a:p>
        </p:txBody>
      </p:sp>
      <p:sp>
        <p:nvSpPr>
          <p:cNvPr id="6" name="Title 5"/>
          <p:cNvSpPr>
            <a:spLocks noGrp="1"/>
          </p:cNvSpPr>
          <p:nvPr>
            <p:ph type="title"/>
          </p:nvPr>
        </p:nvSpPr>
        <p:spPr/>
        <p:txBody>
          <a:bodyPr/>
          <a:lstStyle/>
          <a:p>
            <a:r>
              <a:rPr lang="ja-JP" altLang="en-US"/>
              <a:t>マスター タイトルの書式設定</a:t>
            </a:r>
            <a:endParaRPr lang="en-US"/>
          </a:p>
        </p:txBody>
      </p:sp>
    </p:spTree>
    <p:extLst>
      <p:ext uri="{BB962C8B-B14F-4D97-AF65-F5344CB8AC3E}">
        <p14:creationId xmlns:p14="http://schemas.microsoft.com/office/powerpoint/2010/main" val="29230477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5829176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1196478" y="650241"/>
            <a:ext cx="5592235" cy="2275836"/>
          </a:xfrm>
        </p:spPr>
        <p:txBody>
          <a:bodyPr anchor="b">
            <a:normAutofit/>
          </a:bodyPr>
          <a:lstStyle>
            <a:lvl1pPr>
              <a:defRPr sz="4551" b="0"/>
            </a:lvl1pPr>
          </a:lstStyle>
          <a:p>
            <a:r>
              <a:rPr lang="ja-JP" altLang="en-US"/>
              <a:t>マスター タイトルの書式設定</a:t>
            </a:r>
            <a:endParaRPr lang="en-US" dirty="0"/>
          </a:p>
        </p:txBody>
      </p:sp>
      <p:sp>
        <p:nvSpPr>
          <p:cNvPr id="3" name="Content Placeholder 2"/>
          <p:cNvSpPr>
            <a:spLocks noGrp="1"/>
          </p:cNvSpPr>
          <p:nvPr>
            <p:ph idx="1"/>
          </p:nvPr>
        </p:nvSpPr>
        <p:spPr>
          <a:xfrm>
            <a:off x="7369612" y="1408854"/>
            <a:ext cx="8778508" cy="6935893"/>
          </a:xfrm>
        </p:spPr>
        <p:txBody>
          <a:bodyPr/>
          <a:lstStyle>
            <a:lvl1pPr>
              <a:defRPr sz="4551"/>
            </a:lvl1pPr>
            <a:lvl2pPr>
              <a:defRPr sz="3982"/>
            </a:lvl2pPr>
            <a:lvl3pPr>
              <a:defRPr sz="3413"/>
            </a:lvl3pPr>
            <a:lvl4pPr>
              <a:defRPr sz="2844"/>
            </a:lvl4pPr>
            <a:lvl5pPr>
              <a:defRPr sz="2844"/>
            </a:lvl5pPr>
            <a:lvl6pPr>
              <a:defRPr sz="2844"/>
            </a:lvl6pPr>
            <a:lvl7pPr>
              <a:defRPr sz="2844"/>
            </a:lvl7pPr>
            <a:lvl8pPr>
              <a:defRPr sz="2844"/>
            </a:lvl8pPr>
            <a:lvl9pPr>
              <a:defRPr sz="2844"/>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1196478" y="2926079"/>
            <a:ext cx="5592235" cy="5418668"/>
          </a:xfrm>
        </p:spPr>
        <p:txBody>
          <a:bodyPr>
            <a:normAutofit/>
          </a:bodyPr>
          <a:lstStyle>
            <a:lvl1pPr marL="0" indent="0">
              <a:lnSpc>
                <a:spcPct val="90000"/>
              </a:lnSpc>
              <a:buNone/>
              <a:defRPr sz="2276"/>
            </a:lvl1pPr>
            <a:lvl2pPr marL="650230" indent="0">
              <a:buNone/>
              <a:defRPr sz="1707"/>
            </a:lvl2pPr>
            <a:lvl3pPr marL="1300460" indent="0">
              <a:buNone/>
              <a:defRPr sz="1422"/>
            </a:lvl3pPr>
            <a:lvl4pPr marL="1950690" indent="0">
              <a:buNone/>
              <a:defRPr sz="1280"/>
            </a:lvl4pPr>
            <a:lvl5pPr marL="2600919" indent="0">
              <a:buNone/>
              <a:defRPr sz="1280"/>
            </a:lvl5pPr>
            <a:lvl6pPr marL="3251149" indent="0">
              <a:buNone/>
              <a:defRPr sz="1280"/>
            </a:lvl6pPr>
            <a:lvl7pPr marL="3901379" indent="0">
              <a:buNone/>
              <a:defRPr sz="1280"/>
            </a:lvl7pPr>
            <a:lvl8pPr marL="4551609" indent="0">
              <a:buNone/>
              <a:defRPr sz="1280"/>
            </a:lvl8pPr>
            <a:lvl9pPr marL="5201839" indent="0">
              <a:buNone/>
              <a:defRPr sz="128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4071636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1196478" y="650240"/>
            <a:ext cx="5592235" cy="2275840"/>
          </a:xfrm>
        </p:spPr>
        <p:txBody>
          <a:bodyPr anchor="b">
            <a:normAutofit/>
          </a:bodyPr>
          <a:lstStyle>
            <a:lvl1pPr>
              <a:defRPr sz="4551" b="0"/>
            </a:lvl1pPr>
          </a:lstStyle>
          <a:p>
            <a:r>
              <a:rPr lang="ja-JP" altLang="en-US"/>
              <a:t>マスター タイトルの書式設定</a:t>
            </a:r>
            <a:endParaRPr lang="en-US" dirty="0"/>
          </a:p>
        </p:txBody>
      </p:sp>
      <p:sp>
        <p:nvSpPr>
          <p:cNvPr id="3" name="Picture Placeholder 2"/>
          <p:cNvSpPr>
            <a:spLocks noGrp="1"/>
          </p:cNvSpPr>
          <p:nvPr>
            <p:ph type="pic" idx="1"/>
          </p:nvPr>
        </p:nvSpPr>
        <p:spPr>
          <a:xfrm>
            <a:off x="7369612" y="1408854"/>
            <a:ext cx="8778508" cy="6935893"/>
          </a:xfrm>
        </p:spPr>
        <p:txBody>
          <a:bodyPr/>
          <a:lstStyle>
            <a:lvl1pPr marL="0" indent="0">
              <a:buNone/>
              <a:defRPr sz="4551"/>
            </a:lvl1pPr>
            <a:lvl2pPr marL="650230" indent="0">
              <a:buNone/>
              <a:defRPr sz="3982"/>
            </a:lvl2pPr>
            <a:lvl3pPr marL="1300460" indent="0">
              <a:buNone/>
              <a:defRPr sz="3413"/>
            </a:lvl3pPr>
            <a:lvl4pPr marL="1950690" indent="0">
              <a:buNone/>
              <a:defRPr sz="2844"/>
            </a:lvl4pPr>
            <a:lvl5pPr marL="2600919" indent="0">
              <a:buNone/>
              <a:defRPr sz="2844"/>
            </a:lvl5pPr>
            <a:lvl6pPr marL="3251149" indent="0">
              <a:buNone/>
              <a:defRPr sz="2844"/>
            </a:lvl6pPr>
            <a:lvl7pPr marL="3901379" indent="0">
              <a:buNone/>
              <a:defRPr sz="2844"/>
            </a:lvl7pPr>
            <a:lvl8pPr marL="4551609" indent="0">
              <a:buNone/>
              <a:defRPr sz="2844"/>
            </a:lvl8pPr>
            <a:lvl9pPr marL="5201839" indent="0">
              <a:buNone/>
              <a:defRPr sz="2844"/>
            </a:lvl9pPr>
          </a:lstStyle>
          <a:p>
            <a:r>
              <a:rPr lang="ja-JP" altLang="en-US"/>
              <a:t>図を追加</a:t>
            </a:r>
            <a:endParaRPr lang="en-US" dirty="0"/>
          </a:p>
        </p:txBody>
      </p:sp>
      <p:sp>
        <p:nvSpPr>
          <p:cNvPr id="4" name="Text Placeholder 3"/>
          <p:cNvSpPr>
            <a:spLocks noGrp="1"/>
          </p:cNvSpPr>
          <p:nvPr>
            <p:ph type="body" sz="half" idx="2"/>
          </p:nvPr>
        </p:nvSpPr>
        <p:spPr>
          <a:xfrm>
            <a:off x="1196478" y="2926080"/>
            <a:ext cx="5592235" cy="5418667"/>
          </a:xfrm>
        </p:spPr>
        <p:txBody>
          <a:bodyPr>
            <a:normAutofit/>
          </a:bodyPr>
          <a:lstStyle>
            <a:lvl1pPr marL="0" indent="0">
              <a:lnSpc>
                <a:spcPct val="90000"/>
              </a:lnSpc>
              <a:buNone/>
              <a:defRPr sz="2276"/>
            </a:lvl1pPr>
            <a:lvl2pPr marL="650230" indent="0">
              <a:buNone/>
              <a:defRPr sz="1707"/>
            </a:lvl2pPr>
            <a:lvl3pPr marL="1300460" indent="0">
              <a:buNone/>
              <a:defRPr sz="1422"/>
            </a:lvl3pPr>
            <a:lvl4pPr marL="1950690" indent="0">
              <a:buNone/>
              <a:defRPr sz="1280"/>
            </a:lvl4pPr>
            <a:lvl5pPr marL="2600919" indent="0">
              <a:buNone/>
              <a:defRPr sz="1280"/>
            </a:lvl5pPr>
            <a:lvl6pPr marL="3251149" indent="0">
              <a:buNone/>
              <a:defRPr sz="1280"/>
            </a:lvl6pPr>
            <a:lvl7pPr marL="3901379" indent="0">
              <a:buNone/>
              <a:defRPr sz="1280"/>
            </a:lvl7pPr>
            <a:lvl8pPr marL="4551609" indent="0">
              <a:buNone/>
              <a:defRPr sz="1280"/>
            </a:lvl8pPr>
            <a:lvl9pPr marL="5201839" indent="0">
              <a:buNone/>
              <a:defRPr sz="128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8D680AD-CD22-4931-84DA-B64B62770766}" type="datetimeFigureOut">
              <a:rPr kumimoji="1" lang="ja-JP" altLang="en-US" smtClean="0"/>
              <a:t>2024/2/19</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118779884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13" Type="http://schemas.openxmlformats.org/officeDocument/2006/relationships/theme" Target="../theme/theme2.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slideLayout" Target="../slideLayouts/slideLayout25.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201995" y="520192"/>
            <a:ext cx="14955977" cy="1885244"/>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1201995" y="2600961"/>
            <a:ext cx="14955977" cy="618856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1192143" y="9040143"/>
            <a:ext cx="3901559" cy="519289"/>
          </a:xfrm>
          <a:prstGeom prst="rect">
            <a:avLst/>
          </a:prstGeom>
        </p:spPr>
        <p:txBody>
          <a:bodyPr vert="horz" lIns="91440" tIns="45720" rIns="91440" bIns="45720" rtlCol="0" anchor="ctr"/>
          <a:lstStyle>
            <a:lvl1pPr algn="l">
              <a:defRPr sz="1564">
                <a:solidFill>
                  <a:schemeClr val="tx1">
                    <a:lumMod val="65000"/>
                    <a:lumOff val="35000"/>
                  </a:schemeClr>
                </a:solidFill>
              </a:defRPr>
            </a:lvl1pPr>
          </a:lstStyle>
          <a:p>
            <a:fld id="{48D680AD-CD22-4931-84DA-B64B62770766}" type="datetimeFigureOut">
              <a:rPr kumimoji="1" lang="ja-JP" altLang="en-US" smtClean="0"/>
              <a:t>2024/2/19</a:t>
            </a:fld>
            <a:endParaRPr kumimoji="1" lang="ja-JP" altLang="en-US"/>
          </a:p>
        </p:txBody>
      </p:sp>
      <p:sp>
        <p:nvSpPr>
          <p:cNvPr id="5" name="Footer Placeholder 4"/>
          <p:cNvSpPr>
            <a:spLocks noGrp="1"/>
          </p:cNvSpPr>
          <p:nvPr>
            <p:ph type="ftr" sz="quarter" idx="3"/>
          </p:nvPr>
        </p:nvSpPr>
        <p:spPr>
          <a:xfrm>
            <a:off x="5743962" y="9040143"/>
            <a:ext cx="5852339" cy="519289"/>
          </a:xfrm>
          <a:prstGeom prst="rect">
            <a:avLst/>
          </a:prstGeom>
        </p:spPr>
        <p:txBody>
          <a:bodyPr vert="horz" lIns="91440" tIns="45720" rIns="91440" bIns="45720" rtlCol="0" anchor="ctr"/>
          <a:lstStyle>
            <a:lvl1pPr algn="ctr">
              <a:defRPr sz="1564">
                <a:solidFill>
                  <a:schemeClr val="tx1">
                    <a:lumMod val="65000"/>
                    <a:lumOff val="35000"/>
                  </a:schemeClr>
                </a:solidFill>
              </a:defRPr>
            </a:lvl1pPr>
          </a:lstStyle>
          <a:p>
            <a:endParaRPr kumimoji="1" lang="ja-JP" altLang="en-US"/>
          </a:p>
        </p:txBody>
      </p:sp>
      <p:sp>
        <p:nvSpPr>
          <p:cNvPr id="6" name="Slide Number Placeholder 5"/>
          <p:cNvSpPr>
            <a:spLocks noGrp="1"/>
          </p:cNvSpPr>
          <p:nvPr>
            <p:ph type="sldNum" sz="quarter" idx="4"/>
          </p:nvPr>
        </p:nvSpPr>
        <p:spPr>
          <a:xfrm>
            <a:off x="12256413" y="9040143"/>
            <a:ext cx="3901559" cy="519289"/>
          </a:xfrm>
          <a:prstGeom prst="rect">
            <a:avLst/>
          </a:prstGeom>
        </p:spPr>
        <p:txBody>
          <a:bodyPr vert="horz" lIns="91440" tIns="45720" rIns="91440" bIns="45720" rtlCol="0" anchor="ctr"/>
          <a:lstStyle>
            <a:lvl1pPr algn="r">
              <a:defRPr sz="1564">
                <a:solidFill>
                  <a:schemeClr val="tx1">
                    <a:tint val="75000"/>
                  </a:schemeClr>
                </a:solidFill>
              </a:defRPr>
            </a:lvl1p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219914253"/>
      </p:ext>
    </p:extLst>
  </p:cSld>
  <p:clrMap bg1="lt1" tx1="dk1" bg2="lt2" tx2="dk2" accent1="accent1" accent2="accent2" accent3="accent3" accent4="accent4" accent5="accent5" accent6="accent6" hlink="hlink" folHlink="folHlink"/>
  <p:sldLayoutIdLst>
    <p:sldLayoutId id="2147483718" r:id="rId1"/>
    <p:sldLayoutId id="2147483719" r:id="rId2"/>
    <p:sldLayoutId id="2147483720" r:id="rId3"/>
    <p:sldLayoutId id="2147483721" r:id="rId4"/>
    <p:sldLayoutId id="2147483722" r:id="rId5"/>
    <p:sldLayoutId id="2147483723" r:id="rId6"/>
    <p:sldLayoutId id="2147483724" r:id="rId7"/>
    <p:sldLayoutId id="2147483725" r:id="rId8"/>
    <p:sldLayoutId id="2147483726" r:id="rId9"/>
    <p:sldLayoutId id="2147483727" r:id="rId10"/>
    <p:sldLayoutId id="2147483728" r:id="rId11"/>
    <p:sldLayoutId id="2147483729" r:id="rId12"/>
    <p:sldLayoutId id="2147483730" r:id="rId13"/>
  </p:sldLayoutIdLst>
  <p:txStyles>
    <p:title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p:titleStyle>
    <p:bodyStyle>
      <a:lvl1pPr marL="325115" indent="-325115" algn="l" defTabSz="1300460" rtl="0" eaLnBrk="1" latinLnBrk="0" hangingPunct="1">
        <a:lnSpc>
          <a:spcPct val="90000"/>
        </a:lnSpc>
        <a:spcBef>
          <a:spcPts val="1422"/>
        </a:spcBef>
        <a:buFont typeface="Wingdings 2" pitchFamily="18" charset="2"/>
        <a:buChar char=""/>
        <a:defRPr kumimoji="1"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Wingdings 2" pitchFamily="18" charset="2"/>
        <a:buChar char=""/>
        <a:defRPr kumimoji="1"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Wingdings 2" pitchFamily="18" charset="2"/>
        <a:buChar char=""/>
        <a:defRPr kumimoji="1"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Wingdings 2" pitchFamily="18" charset="2"/>
        <a:buChar char=""/>
        <a:defRPr kumimoji="1"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Wingdings 2" pitchFamily="18" charset="2"/>
        <a:buChar char=""/>
        <a:defRPr kumimoji="1" sz="2560" kern="1200">
          <a:solidFill>
            <a:schemeClr val="tx1"/>
          </a:solidFill>
          <a:latin typeface="+mn-lt"/>
          <a:ea typeface="+mn-ea"/>
          <a:cs typeface="+mn-cs"/>
        </a:defRPr>
      </a:lvl5pPr>
      <a:lvl6pPr marL="357626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6pPr>
      <a:lvl7pPr marL="422649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7pPr>
      <a:lvl8pPr marL="487672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8pPr>
      <a:lvl9pPr marL="5526954" indent="-325115" algn="l" defTabSz="1300460" rtl="0" eaLnBrk="1" latinLnBrk="0" hangingPunct="1">
        <a:spcBef>
          <a:spcPct val="20000"/>
        </a:spcBef>
        <a:buFont typeface="Wingdings 2" pitchFamily="18" charset="2"/>
        <a:buChar char=""/>
        <a:defRPr kumimoji="1" sz="2560" kern="1200">
          <a:solidFill>
            <a:schemeClr val="tx1"/>
          </a:solidFill>
          <a:latin typeface="+mn-lt"/>
          <a:ea typeface="+mn-ea"/>
          <a:cs typeface="+mn-cs"/>
        </a:defRPr>
      </a:lvl9pPr>
    </p:bodyStyle>
    <p:otherStyle>
      <a:defPPr>
        <a:defRPr lang="en-US"/>
      </a:defPPr>
      <a:lvl1pPr marL="0" algn="l" defTabSz="1300460" rtl="0" eaLnBrk="1" latinLnBrk="0" hangingPunct="1">
        <a:defRPr kumimoji="1" sz="2560" kern="1200">
          <a:solidFill>
            <a:schemeClr val="tx1"/>
          </a:solidFill>
          <a:latin typeface="+mn-lt"/>
          <a:ea typeface="+mn-ea"/>
          <a:cs typeface="+mn-cs"/>
        </a:defRPr>
      </a:lvl1pPr>
      <a:lvl2pPr marL="650230" algn="l" defTabSz="1300460" rtl="0" eaLnBrk="1" latinLnBrk="0" hangingPunct="1">
        <a:defRPr kumimoji="1" sz="2560" kern="1200">
          <a:solidFill>
            <a:schemeClr val="tx1"/>
          </a:solidFill>
          <a:latin typeface="+mn-lt"/>
          <a:ea typeface="+mn-ea"/>
          <a:cs typeface="+mn-cs"/>
        </a:defRPr>
      </a:lvl2pPr>
      <a:lvl3pPr marL="1300460" algn="l" defTabSz="1300460" rtl="0" eaLnBrk="1" latinLnBrk="0" hangingPunct="1">
        <a:defRPr kumimoji="1" sz="2560" kern="1200">
          <a:solidFill>
            <a:schemeClr val="tx1"/>
          </a:solidFill>
          <a:latin typeface="+mn-lt"/>
          <a:ea typeface="+mn-ea"/>
          <a:cs typeface="+mn-cs"/>
        </a:defRPr>
      </a:lvl3pPr>
      <a:lvl4pPr marL="1950690" algn="l" defTabSz="1300460" rtl="0" eaLnBrk="1" latinLnBrk="0" hangingPunct="1">
        <a:defRPr kumimoji="1" sz="2560" kern="1200">
          <a:solidFill>
            <a:schemeClr val="tx1"/>
          </a:solidFill>
          <a:latin typeface="+mn-lt"/>
          <a:ea typeface="+mn-ea"/>
          <a:cs typeface="+mn-cs"/>
        </a:defRPr>
      </a:lvl4pPr>
      <a:lvl5pPr marL="2600919" algn="l" defTabSz="1300460" rtl="0" eaLnBrk="1" latinLnBrk="0" hangingPunct="1">
        <a:defRPr kumimoji="1" sz="2560" kern="1200">
          <a:solidFill>
            <a:schemeClr val="tx1"/>
          </a:solidFill>
          <a:latin typeface="+mn-lt"/>
          <a:ea typeface="+mn-ea"/>
          <a:cs typeface="+mn-cs"/>
        </a:defRPr>
      </a:lvl5pPr>
      <a:lvl6pPr marL="3251149" algn="l" defTabSz="1300460" rtl="0" eaLnBrk="1" latinLnBrk="0" hangingPunct="1">
        <a:defRPr kumimoji="1" sz="2560" kern="1200">
          <a:solidFill>
            <a:schemeClr val="tx1"/>
          </a:solidFill>
          <a:latin typeface="+mn-lt"/>
          <a:ea typeface="+mn-ea"/>
          <a:cs typeface="+mn-cs"/>
        </a:defRPr>
      </a:lvl6pPr>
      <a:lvl7pPr marL="3901379" algn="l" defTabSz="1300460" rtl="0" eaLnBrk="1" latinLnBrk="0" hangingPunct="1">
        <a:defRPr kumimoji="1" sz="2560" kern="1200">
          <a:solidFill>
            <a:schemeClr val="tx1"/>
          </a:solidFill>
          <a:latin typeface="+mn-lt"/>
          <a:ea typeface="+mn-ea"/>
          <a:cs typeface="+mn-cs"/>
        </a:defRPr>
      </a:lvl7pPr>
      <a:lvl8pPr marL="4551609" algn="l" defTabSz="1300460" rtl="0" eaLnBrk="1" latinLnBrk="0" hangingPunct="1">
        <a:defRPr kumimoji="1" sz="2560" kern="1200">
          <a:solidFill>
            <a:schemeClr val="tx1"/>
          </a:solidFill>
          <a:latin typeface="+mn-lt"/>
          <a:ea typeface="+mn-ea"/>
          <a:cs typeface="+mn-cs"/>
        </a:defRPr>
      </a:lvl8pPr>
      <a:lvl9pPr marL="5201839" algn="l" defTabSz="1300460" rtl="0" eaLnBrk="1" latinLnBrk="0" hangingPunct="1">
        <a:defRPr kumimoji="1" sz="256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1192143" y="519290"/>
            <a:ext cx="14955977" cy="1885245"/>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1192143" y="2596444"/>
            <a:ext cx="14955977" cy="6188570"/>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1192143" y="9040143"/>
            <a:ext cx="3901559" cy="519289"/>
          </a:xfrm>
          <a:prstGeom prst="rect">
            <a:avLst/>
          </a:prstGeom>
        </p:spPr>
        <p:txBody>
          <a:bodyPr vert="horz" lIns="91440" tIns="45720" rIns="91440" bIns="45720" rtlCol="0" anchor="ctr"/>
          <a:lstStyle>
            <a:lvl1pPr algn="l">
              <a:defRPr sz="1707">
                <a:solidFill>
                  <a:schemeClr val="tx1">
                    <a:tint val="75000"/>
                  </a:schemeClr>
                </a:solidFill>
              </a:defRPr>
            </a:lvl1pPr>
          </a:lstStyle>
          <a:p>
            <a:fld id="{48D680AD-CD22-4931-84DA-B64B62770766}" type="datetimeFigureOut">
              <a:rPr kumimoji="1" lang="ja-JP" altLang="en-US" smtClean="0"/>
              <a:t>2024/2/19</a:t>
            </a:fld>
            <a:endParaRPr kumimoji="1" lang="ja-JP" altLang="en-US"/>
          </a:p>
        </p:txBody>
      </p:sp>
      <p:sp>
        <p:nvSpPr>
          <p:cNvPr id="5" name="フッター プレースホルダー 4"/>
          <p:cNvSpPr>
            <a:spLocks noGrp="1"/>
          </p:cNvSpPr>
          <p:nvPr>
            <p:ph type="ftr" sz="quarter" idx="3"/>
          </p:nvPr>
        </p:nvSpPr>
        <p:spPr>
          <a:xfrm>
            <a:off x="5743962" y="9040143"/>
            <a:ext cx="5852339" cy="519289"/>
          </a:xfrm>
          <a:prstGeom prst="rect">
            <a:avLst/>
          </a:prstGeom>
        </p:spPr>
        <p:txBody>
          <a:bodyPr vert="horz" lIns="91440" tIns="45720" rIns="91440" bIns="45720" rtlCol="0" anchor="ctr"/>
          <a:lstStyle>
            <a:lvl1pPr algn="ctr">
              <a:defRPr sz="1707">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12246561" y="9040143"/>
            <a:ext cx="3901559" cy="519289"/>
          </a:xfrm>
          <a:prstGeom prst="rect">
            <a:avLst/>
          </a:prstGeom>
        </p:spPr>
        <p:txBody>
          <a:bodyPr vert="horz" lIns="91440" tIns="45720" rIns="91440" bIns="45720" rtlCol="0" anchor="ctr"/>
          <a:lstStyle>
            <a:lvl1pPr algn="r">
              <a:defRPr sz="1707">
                <a:solidFill>
                  <a:schemeClr val="tx1">
                    <a:tint val="75000"/>
                  </a:schemeClr>
                </a:solidFill>
              </a:defRPr>
            </a:lvl1pPr>
          </a:lstStyle>
          <a:p>
            <a:fld id="{86CB4B4D-7CA3-9044-876B-883B54F8677D}" type="slidenum">
              <a:rPr lang="en-US" altLang="ja-JP" smtClean="0"/>
              <a:t>‹#›</a:t>
            </a:fld>
            <a:endParaRPr lang="ja-JP" altLang="en-US"/>
          </a:p>
        </p:txBody>
      </p:sp>
    </p:spTree>
    <p:extLst>
      <p:ext uri="{BB962C8B-B14F-4D97-AF65-F5344CB8AC3E}">
        <p14:creationId xmlns:p14="http://schemas.microsoft.com/office/powerpoint/2010/main" val="3774548848"/>
      </p:ext>
    </p:extLst>
  </p:cSld>
  <p:clrMap bg1="lt1" tx1="dk1" bg2="lt2" tx2="dk2" accent1="accent1" accent2="accent2" accent3="accent3" accent4="accent4" accent5="accent5" accent6="accent6" hlink="hlink" folHlink="folHlink"/>
  <p:sldLayoutIdLst>
    <p:sldLayoutId id="2147483732" r:id="rId1"/>
    <p:sldLayoutId id="2147483733" r:id="rId2"/>
    <p:sldLayoutId id="2147483734" r:id="rId3"/>
    <p:sldLayoutId id="2147483735" r:id="rId4"/>
    <p:sldLayoutId id="2147483736" r:id="rId5"/>
    <p:sldLayoutId id="2147483737" r:id="rId6"/>
    <p:sldLayoutId id="2147483738" r:id="rId7"/>
    <p:sldLayoutId id="2147483739" r:id="rId8"/>
    <p:sldLayoutId id="2147483740" r:id="rId9"/>
    <p:sldLayoutId id="2147483741" r:id="rId10"/>
    <p:sldLayoutId id="2147483742" r:id="rId11"/>
    <p:sldLayoutId id="2147483743" r:id="rId12"/>
  </p:sldLayoutIdLst>
  <p:txStyles>
    <p:title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p:titleStyle>
    <p:bodyStyle>
      <a:lvl1pPr marL="325115" indent="-325115" algn="l" defTabSz="1300460" rtl="0" eaLnBrk="1" latinLnBrk="0" hangingPunct="1">
        <a:lnSpc>
          <a:spcPct val="90000"/>
        </a:lnSpc>
        <a:spcBef>
          <a:spcPts val="1422"/>
        </a:spcBef>
        <a:buFont typeface="Arial" panose="020B0604020202020204" pitchFamily="34" charset="0"/>
        <a:buChar char="•"/>
        <a:defRPr kumimoji="1" sz="3982" kern="1200">
          <a:solidFill>
            <a:schemeClr val="tx1"/>
          </a:solidFill>
          <a:latin typeface="+mn-lt"/>
          <a:ea typeface="+mn-ea"/>
          <a:cs typeface="+mn-cs"/>
        </a:defRPr>
      </a:lvl1pPr>
      <a:lvl2pPr marL="975345" indent="-325115" algn="l" defTabSz="1300460" rtl="0" eaLnBrk="1" latinLnBrk="0" hangingPunct="1">
        <a:lnSpc>
          <a:spcPct val="90000"/>
        </a:lnSpc>
        <a:spcBef>
          <a:spcPts val="711"/>
        </a:spcBef>
        <a:buFont typeface="Arial" panose="020B0604020202020204" pitchFamily="34" charset="0"/>
        <a:buChar char="•"/>
        <a:defRPr kumimoji="1" sz="3413" kern="1200">
          <a:solidFill>
            <a:schemeClr val="tx1"/>
          </a:solidFill>
          <a:latin typeface="+mn-lt"/>
          <a:ea typeface="+mn-ea"/>
          <a:cs typeface="+mn-cs"/>
        </a:defRPr>
      </a:lvl2pPr>
      <a:lvl3pPr marL="1625575" indent="-325115" algn="l" defTabSz="1300460" rtl="0" eaLnBrk="1" latinLnBrk="0" hangingPunct="1">
        <a:lnSpc>
          <a:spcPct val="90000"/>
        </a:lnSpc>
        <a:spcBef>
          <a:spcPts val="711"/>
        </a:spcBef>
        <a:buFont typeface="Arial" panose="020B0604020202020204" pitchFamily="34" charset="0"/>
        <a:buChar char="•"/>
        <a:defRPr kumimoji="1" sz="2844" kern="1200">
          <a:solidFill>
            <a:schemeClr val="tx1"/>
          </a:solidFill>
          <a:latin typeface="+mn-lt"/>
          <a:ea typeface="+mn-ea"/>
          <a:cs typeface="+mn-cs"/>
        </a:defRPr>
      </a:lvl3pPr>
      <a:lvl4pPr marL="227580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4pPr>
      <a:lvl5pPr marL="292603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5pPr>
      <a:lvl6pPr marL="357626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6pPr>
      <a:lvl7pPr marL="422649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7pPr>
      <a:lvl8pPr marL="487672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8pPr>
      <a:lvl9pPr marL="5526954" indent="-325115" algn="l" defTabSz="1300460" rtl="0" eaLnBrk="1" latinLnBrk="0" hangingPunct="1">
        <a:lnSpc>
          <a:spcPct val="90000"/>
        </a:lnSpc>
        <a:spcBef>
          <a:spcPts val="711"/>
        </a:spcBef>
        <a:buFont typeface="Arial" panose="020B0604020202020204" pitchFamily="34" charset="0"/>
        <a:buChar char="•"/>
        <a:defRPr kumimoji="1" sz="2560" kern="1200">
          <a:solidFill>
            <a:schemeClr val="tx1"/>
          </a:solidFill>
          <a:latin typeface="+mn-lt"/>
          <a:ea typeface="+mn-ea"/>
          <a:cs typeface="+mn-cs"/>
        </a:defRPr>
      </a:lvl9pPr>
    </p:bodyStyle>
    <p:otherStyle>
      <a:defPPr>
        <a:defRPr lang="ja-JP"/>
      </a:defPPr>
      <a:lvl1pPr marL="0" algn="l" defTabSz="1300460" rtl="0" eaLnBrk="1" latinLnBrk="0" hangingPunct="1">
        <a:defRPr kumimoji="1" sz="2560" kern="1200">
          <a:solidFill>
            <a:schemeClr val="tx1"/>
          </a:solidFill>
          <a:latin typeface="+mn-lt"/>
          <a:ea typeface="+mn-ea"/>
          <a:cs typeface="+mn-cs"/>
        </a:defRPr>
      </a:lvl1pPr>
      <a:lvl2pPr marL="650230" algn="l" defTabSz="1300460" rtl="0" eaLnBrk="1" latinLnBrk="0" hangingPunct="1">
        <a:defRPr kumimoji="1" sz="2560" kern="1200">
          <a:solidFill>
            <a:schemeClr val="tx1"/>
          </a:solidFill>
          <a:latin typeface="+mn-lt"/>
          <a:ea typeface="+mn-ea"/>
          <a:cs typeface="+mn-cs"/>
        </a:defRPr>
      </a:lvl2pPr>
      <a:lvl3pPr marL="1300460" algn="l" defTabSz="1300460" rtl="0" eaLnBrk="1" latinLnBrk="0" hangingPunct="1">
        <a:defRPr kumimoji="1" sz="2560" kern="1200">
          <a:solidFill>
            <a:schemeClr val="tx1"/>
          </a:solidFill>
          <a:latin typeface="+mn-lt"/>
          <a:ea typeface="+mn-ea"/>
          <a:cs typeface="+mn-cs"/>
        </a:defRPr>
      </a:lvl3pPr>
      <a:lvl4pPr marL="1950690" algn="l" defTabSz="1300460" rtl="0" eaLnBrk="1" latinLnBrk="0" hangingPunct="1">
        <a:defRPr kumimoji="1" sz="2560" kern="1200">
          <a:solidFill>
            <a:schemeClr val="tx1"/>
          </a:solidFill>
          <a:latin typeface="+mn-lt"/>
          <a:ea typeface="+mn-ea"/>
          <a:cs typeface="+mn-cs"/>
        </a:defRPr>
      </a:lvl4pPr>
      <a:lvl5pPr marL="2600919" algn="l" defTabSz="1300460" rtl="0" eaLnBrk="1" latinLnBrk="0" hangingPunct="1">
        <a:defRPr kumimoji="1" sz="2560" kern="1200">
          <a:solidFill>
            <a:schemeClr val="tx1"/>
          </a:solidFill>
          <a:latin typeface="+mn-lt"/>
          <a:ea typeface="+mn-ea"/>
          <a:cs typeface="+mn-cs"/>
        </a:defRPr>
      </a:lvl5pPr>
      <a:lvl6pPr marL="3251149" algn="l" defTabSz="1300460" rtl="0" eaLnBrk="1" latinLnBrk="0" hangingPunct="1">
        <a:defRPr kumimoji="1" sz="2560" kern="1200">
          <a:solidFill>
            <a:schemeClr val="tx1"/>
          </a:solidFill>
          <a:latin typeface="+mn-lt"/>
          <a:ea typeface="+mn-ea"/>
          <a:cs typeface="+mn-cs"/>
        </a:defRPr>
      </a:lvl6pPr>
      <a:lvl7pPr marL="3901379" algn="l" defTabSz="1300460" rtl="0" eaLnBrk="1" latinLnBrk="0" hangingPunct="1">
        <a:defRPr kumimoji="1" sz="2560" kern="1200">
          <a:solidFill>
            <a:schemeClr val="tx1"/>
          </a:solidFill>
          <a:latin typeface="+mn-lt"/>
          <a:ea typeface="+mn-ea"/>
          <a:cs typeface="+mn-cs"/>
        </a:defRPr>
      </a:lvl7pPr>
      <a:lvl8pPr marL="4551609" algn="l" defTabSz="1300460" rtl="0" eaLnBrk="1" latinLnBrk="0" hangingPunct="1">
        <a:defRPr kumimoji="1" sz="2560" kern="1200">
          <a:solidFill>
            <a:schemeClr val="tx1"/>
          </a:solidFill>
          <a:latin typeface="+mn-lt"/>
          <a:ea typeface="+mn-ea"/>
          <a:cs typeface="+mn-cs"/>
        </a:defRPr>
      </a:lvl8pPr>
      <a:lvl9pPr marL="5201839" algn="l" defTabSz="1300460" rtl="0" eaLnBrk="1" latinLnBrk="0" hangingPunct="1">
        <a:defRPr kumimoji="1" sz="256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9" name="(1)クリミア戦争と列強体制の緩和"/>
          <p:cNvSpPr txBox="1">
            <a:spLocks noGrp="1"/>
          </p:cNvSpPr>
          <p:nvPr>
            <p:ph type="ctrTitle"/>
          </p:nvPr>
        </p:nvSpPr>
        <p:spPr>
          <a:xfrm>
            <a:off x="1847933" y="629875"/>
            <a:ext cx="14833117" cy="2885531"/>
          </a:xfrm>
          <a:prstGeom prst="rect">
            <a:avLst/>
          </a:prstGeom>
        </p:spPr>
        <p:txBody>
          <a:bodyPr>
            <a:normAutofit/>
          </a:bodyPr>
          <a:lstStyle/>
          <a:p>
            <a:pPr algn="l"/>
            <a:r>
              <a:rPr lang="ja-JP" altLang="en-US" sz="9600" dirty="0">
                <a:latin typeface="メイリオ" panose="020B0604030504040204" pitchFamily="50" charset="-128"/>
                <a:ea typeface="メイリオ" panose="020B0604030504040204" pitchFamily="50" charset="-128"/>
              </a:rPr>
              <a:t>クリミア戦争</a:t>
            </a:r>
            <a:r>
              <a:rPr lang="en-US" altLang="ja-JP" sz="9600" dirty="0">
                <a:latin typeface="メイリオ" panose="020B0604030504040204" pitchFamily="50" charset="-128"/>
                <a:ea typeface="メイリオ" panose="020B0604030504040204" pitchFamily="50" charset="-128"/>
              </a:rPr>
              <a:t/>
            </a:r>
            <a:br>
              <a:rPr lang="en-US" altLang="ja-JP" sz="9600" dirty="0">
                <a:latin typeface="メイリオ" panose="020B0604030504040204" pitchFamily="50" charset="-128"/>
                <a:ea typeface="メイリオ" panose="020B0604030504040204" pitchFamily="50" charset="-128"/>
              </a:rPr>
            </a:br>
            <a:r>
              <a:rPr lang="ja-JP" altLang="en-US" sz="9600" dirty="0">
                <a:latin typeface="メイリオ" panose="020B0604030504040204" pitchFamily="50" charset="-128"/>
                <a:ea typeface="メイリオ" panose="020B0604030504040204" pitchFamily="50" charset="-128"/>
              </a:rPr>
              <a:t>ロシアの</a:t>
            </a:r>
            <a:r>
              <a:rPr lang="ja-JP" altLang="en-US" sz="9600" dirty="0" smtClean="0">
                <a:latin typeface="メイリオ" panose="020B0604030504040204" pitchFamily="50" charset="-128"/>
                <a:ea typeface="メイリオ" panose="020B0604030504040204" pitchFamily="50" charset="-128"/>
              </a:rPr>
              <a:t>近代化</a:t>
            </a:r>
            <a:endParaRPr sz="9600" dirty="0">
              <a:latin typeface="メイリオ" panose="020B0604030504040204" pitchFamily="50" charset="-128"/>
              <a:ea typeface="メイリオ" panose="020B0604030504040204" pitchFamily="50" charset="-128"/>
            </a:endParaRPr>
          </a:p>
        </p:txBody>
      </p:sp>
      <p:sp>
        <p:nvSpPr>
          <p:cNvPr id="2" name="サブタイトル 1"/>
          <p:cNvSpPr>
            <a:spLocks noGrp="1"/>
          </p:cNvSpPr>
          <p:nvPr>
            <p:ph type="subTitle" idx="1"/>
          </p:nvPr>
        </p:nvSpPr>
        <p:spPr>
          <a:xfrm>
            <a:off x="1253573" y="3982810"/>
            <a:ext cx="14833117" cy="3698149"/>
          </a:xfrm>
          <a:solidFill>
            <a:schemeClr val="accent5">
              <a:lumMod val="20000"/>
              <a:lumOff val="80000"/>
            </a:schemeClr>
          </a:solidFill>
        </p:spPr>
        <p:txBody>
          <a:bodyPr anchor="ctr">
            <a:noAutofit/>
          </a:bodyPr>
          <a:lstStyle/>
          <a:p>
            <a:r>
              <a:rPr lang="ja-JP" altLang="en-US" sz="5400" dirty="0"/>
              <a:t>　</a:t>
            </a:r>
            <a:r>
              <a:rPr lang="ja-JP" altLang="en-US" sz="5400" u="sng" dirty="0">
                <a:solidFill>
                  <a:schemeClr val="bg2">
                    <a:lumMod val="10000"/>
                  </a:schemeClr>
                </a:solidFill>
              </a:rPr>
              <a:t>今日のねらい</a:t>
            </a:r>
            <a:endParaRPr lang="en-US" altLang="ja-JP" sz="5400" u="sng" dirty="0">
              <a:solidFill>
                <a:schemeClr val="bg2">
                  <a:lumMod val="10000"/>
                </a:schemeClr>
              </a:solidFill>
            </a:endParaRPr>
          </a:p>
          <a:p>
            <a:r>
              <a:rPr lang="ja-JP" altLang="en-US" sz="5400" dirty="0">
                <a:solidFill>
                  <a:schemeClr val="bg2">
                    <a:lumMod val="10000"/>
                  </a:schemeClr>
                </a:solidFill>
              </a:rPr>
              <a:t>　</a:t>
            </a:r>
            <a:r>
              <a:rPr lang="ja-JP" altLang="ja-JP" sz="5400" dirty="0">
                <a:solidFill>
                  <a:schemeClr val="bg2">
                    <a:lumMod val="10000"/>
                  </a:schemeClr>
                </a:solidFill>
              </a:rPr>
              <a:t>クリミア戦争とロシアの近代化について</a:t>
            </a:r>
            <a:endParaRPr lang="en-US" altLang="ja-JP" sz="5400" dirty="0">
              <a:solidFill>
                <a:schemeClr val="bg2">
                  <a:lumMod val="10000"/>
                </a:schemeClr>
              </a:solidFill>
            </a:endParaRPr>
          </a:p>
          <a:p>
            <a:r>
              <a:rPr lang="ja-JP" altLang="en-US" sz="5400" dirty="0">
                <a:solidFill>
                  <a:schemeClr val="bg2">
                    <a:lumMod val="10000"/>
                  </a:schemeClr>
                </a:solidFill>
              </a:rPr>
              <a:t>　説明できるようにしよう</a:t>
            </a:r>
            <a:endParaRPr kumimoji="1" lang="ja-JP" altLang="en-US" sz="5400" dirty="0">
              <a:solidFill>
                <a:schemeClr val="bg2">
                  <a:lumMod val="10000"/>
                </a:schemeClr>
              </a:solidFill>
            </a:endParaRPr>
          </a:p>
        </p:txBody>
      </p:sp>
      <p:sp>
        <p:nvSpPr>
          <p:cNvPr id="4" name="(1)クリミア戦争と列強体制の緩和"/>
          <p:cNvSpPr txBox="1">
            <a:spLocks/>
          </p:cNvSpPr>
          <p:nvPr/>
        </p:nvSpPr>
        <p:spPr>
          <a:xfrm>
            <a:off x="1961145" y="7900169"/>
            <a:ext cx="14833117" cy="1188723"/>
          </a:xfrm>
          <a:prstGeom prst="rect">
            <a:avLst/>
          </a:prstGeom>
        </p:spPr>
        <p:txBody>
          <a:bodyPr vert="horz" lIns="91440" tIns="45720" rIns="91440" bIns="45720" rtlCol="0" anchor="b">
            <a:normAutofit/>
          </a:bodyPr>
          <a:lstStyle>
            <a:lvl1pPr algn="ctr" defTabSz="1300460" rtl="0" eaLnBrk="1" latinLnBrk="0" hangingPunct="1">
              <a:lnSpc>
                <a:spcPct val="90000"/>
              </a:lnSpc>
              <a:spcBef>
                <a:spcPct val="0"/>
              </a:spcBef>
              <a:buNone/>
              <a:defRPr kumimoji="1" sz="8533" kern="1200">
                <a:solidFill>
                  <a:schemeClr val="tx1"/>
                </a:solidFill>
                <a:latin typeface="+mj-lt"/>
                <a:ea typeface="+mj-ea"/>
                <a:cs typeface="+mj-cs"/>
              </a:defRPr>
            </a:lvl1pPr>
          </a:lstStyle>
          <a:p>
            <a:pPr algn="l"/>
            <a:r>
              <a:rPr lang="ja-JP" altLang="en-US" sz="6000" dirty="0" smtClean="0">
                <a:latin typeface="メイリオ" panose="020B0604030504040204" pitchFamily="50" charset="-128"/>
                <a:ea typeface="メイリオ" panose="020B0604030504040204" pitchFamily="50" charset="-128"/>
              </a:rPr>
              <a:t>教科書ｐ〇</a:t>
            </a:r>
            <a:endParaRPr lang="ja-JP" altLang="en-US" sz="6000" dirty="0">
              <a:latin typeface="メイリオ" panose="020B0604030504040204" pitchFamily="50" charset="-128"/>
              <a:ea typeface="メイリオ" panose="020B0604030504040204" pitchFamily="50" charset="-12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900C6AD-41DE-4A75-A295-4981991DBF72}"/>
              </a:ext>
            </a:extLst>
          </p:cNvPr>
          <p:cNvSpPr>
            <a:spLocks noGrp="1"/>
          </p:cNvSpPr>
          <p:nvPr>
            <p:ph type="title"/>
          </p:nvPr>
        </p:nvSpPr>
        <p:spPr>
          <a:xfrm>
            <a:off x="-6114" y="14476"/>
            <a:ext cx="14955520" cy="1885245"/>
          </a:xfrm>
        </p:spPr>
        <p:txBody>
          <a:bodyPr/>
          <a:lstStyle/>
          <a:p>
            <a:r>
              <a:rPr kumimoji="1" lang="ja-JP" altLang="en-US" dirty="0"/>
              <a:t>グループ座席表（</a:t>
            </a:r>
            <a:r>
              <a:rPr kumimoji="1" lang="ja-JP" altLang="en-US" b="1" dirty="0"/>
              <a:t>エキスパート活動</a:t>
            </a:r>
            <a:r>
              <a:rPr kumimoji="1" lang="ja-JP" altLang="en-US" dirty="0"/>
              <a:t>）</a:t>
            </a:r>
          </a:p>
        </p:txBody>
      </p:sp>
      <p:graphicFrame>
        <p:nvGraphicFramePr>
          <p:cNvPr id="4" name="表 4">
            <a:extLst>
              <a:ext uri="{FF2B5EF4-FFF2-40B4-BE49-F238E27FC236}">
                <a16:creationId xmlns:a16="http://schemas.microsoft.com/office/drawing/2014/main" id="{7B9C7830-22C1-4AED-B076-CB3C6016FBC8}"/>
              </a:ext>
            </a:extLst>
          </p:cNvPr>
          <p:cNvGraphicFramePr>
            <a:graphicFrameLocks noGrp="1"/>
          </p:cNvGraphicFramePr>
          <p:nvPr>
            <p:ph idx="1"/>
            <p:extLst>
              <p:ext uri="{D42A27DB-BD31-4B8C-83A1-F6EECF244321}">
                <p14:modId xmlns:p14="http://schemas.microsoft.com/office/powerpoint/2010/main" val="934699072"/>
              </p:ext>
            </p:extLst>
          </p:nvPr>
        </p:nvGraphicFramePr>
        <p:xfrm>
          <a:off x="1938233" y="2570944"/>
          <a:ext cx="12953801" cy="5282934"/>
        </p:xfrm>
        <a:graphic>
          <a:graphicData uri="http://schemas.openxmlformats.org/drawingml/2006/table">
            <a:tbl>
              <a:tblPr firstRow="1" bandRow="1">
                <a:tableStyleId>{5C22544A-7EE6-4342-B048-85BDC9FD1C3A}</a:tableStyleId>
              </a:tblPr>
              <a:tblGrid>
                <a:gridCol w="1850543">
                  <a:extLst>
                    <a:ext uri="{9D8B030D-6E8A-4147-A177-3AD203B41FA5}">
                      <a16:colId xmlns:a16="http://schemas.microsoft.com/office/drawing/2014/main" val="1786211814"/>
                    </a:ext>
                  </a:extLst>
                </a:gridCol>
                <a:gridCol w="1850543">
                  <a:extLst>
                    <a:ext uri="{9D8B030D-6E8A-4147-A177-3AD203B41FA5}">
                      <a16:colId xmlns:a16="http://schemas.microsoft.com/office/drawing/2014/main" val="168785453"/>
                    </a:ext>
                  </a:extLst>
                </a:gridCol>
                <a:gridCol w="1850543">
                  <a:extLst>
                    <a:ext uri="{9D8B030D-6E8A-4147-A177-3AD203B41FA5}">
                      <a16:colId xmlns:a16="http://schemas.microsoft.com/office/drawing/2014/main" val="906422538"/>
                    </a:ext>
                  </a:extLst>
                </a:gridCol>
                <a:gridCol w="1850543">
                  <a:extLst>
                    <a:ext uri="{9D8B030D-6E8A-4147-A177-3AD203B41FA5}">
                      <a16:colId xmlns:a16="http://schemas.microsoft.com/office/drawing/2014/main" val="1036813544"/>
                    </a:ext>
                  </a:extLst>
                </a:gridCol>
                <a:gridCol w="1850543">
                  <a:extLst>
                    <a:ext uri="{9D8B030D-6E8A-4147-A177-3AD203B41FA5}">
                      <a16:colId xmlns:a16="http://schemas.microsoft.com/office/drawing/2014/main" val="2182240036"/>
                    </a:ext>
                  </a:extLst>
                </a:gridCol>
                <a:gridCol w="1850543">
                  <a:extLst>
                    <a:ext uri="{9D8B030D-6E8A-4147-A177-3AD203B41FA5}">
                      <a16:colId xmlns:a16="http://schemas.microsoft.com/office/drawing/2014/main" val="1408147867"/>
                    </a:ext>
                  </a:extLst>
                </a:gridCol>
                <a:gridCol w="1850543">
                  <a:extLst>
                    <a:ext uri="{9D8B030D-6E8A-4147-A177-3AD203B41FA5}">
                      <a16:colId xmlns:a16="http://schemas.microsoft.com/office/drawing/2014/main" val="2197689093"/>
                    </a:ext>
                  </a:extLst>
                </a:gridCol>
              </a:tblGrid>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ウ７</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ウ１</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イ７</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イ１</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a:t>
                      </a:r>
                      <a:r>
                        <a:rPr kumimoji="1" lang="en-US" altLang="ja-JP" sz="3600" b="0" dirty="0">
                          <a:solidFill>
                            <a:schemeClr val="tx1"/>
                          </a:solidFill>
                        </a:rPr>
                        <a:t>11</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ア５</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1146307093"/>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ウ７</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ウ２</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イ２</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a:t>
                      </a:r>
                      <a:r>
                        <a:rPr kumimoji="1" lang="en-US" altLang="ja-JP" sz="3600" b="0" dirty="0">
                          <a:solidFill>
                            <a:schemeClr val="tx1"/>
                          </a:solidFill>
                        </a:rPr>
                        <a:t>12</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ア６</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ア１</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3294870230"/>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ウ８</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ウ３</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イ８</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イ３</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a:t>
                      </a:r>
                      <a:r>
                        <a:rPr kumimoji="1" lang="en-US" altLang="ja-JP" sz="3600" b="0" dirty="0">
                          <a:solidFill>
                            <a:schemeClr val="tx1"/>
                          </a:solidFill>
                        </a:rPr>
                        <a:t>13</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ア７</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ア２</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4061334700"/>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ウ９</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ウ４</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イ９</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イ４</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a:t>
                      </a:r>
                      <a:r>
                        <a:rPr kumimoji="1" lang="en-US" altLang="ja-JP" sz="3600" b="0" dirty="0">
                          <a:solidFill>
                            <a:schemeClr val="tx1"/>
                          </a:solidFill>
                        </a:rPr>
                        <a:t>14</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ア８</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ア３</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3085834008"/>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a:t>
                      </a:r>
                      <a:r>
                        <a:rPr kumimoji="1" lang="en-US" altLang="ja-JP" sz="3600" b="0" dirty="0">
                          <a:solidFill>
                            <a:schemeClr val="tx1"/>
                          </a:solidFill>
                        </a:rPr>
                        <a:t>10</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ウ５</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a:t>
                      </a:r>
                      <a:r>
                        <a:rPr kumimoji="1" lang="en-US" altLang="ja-JP" sz="3600" b="0" dirty="0">
                          <a:solidFill>
                            <a:schemeClr val="tx1"/>
                          </a:solidFill>
                        </a:rPr>
                        <a:t>10</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イ５</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a:t>
                      </a:r>
                      <a:r>
                        <a:rPr kumimoji="1" lang="en-US" altLang="ja-JP" sz="3600" b="0" dirty="0">
                          <a:solidFill>
                            <a:schemeClr val="tx1"/>
                          </a:solidFill>
                        </a:rPr>
                        <a:t>15</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ア９</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ア４</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582473742"/>
                  </a:ext>
                </a:extLst>
              </a:tr>
              <a:tr h="880489">
                <a:tc>
                  <a:txBody>
                    <a:bodyPr/>
                    <a:lstStyle/>
                    <a:p>
                      <a:pPr algn="ctr"/>
                      <a:r>
                        <a:rPr kumimoji="1" lang="ja-JP" altLang="en-US" sz="3600" dirty="0"/>
                        <a:t>ウ</a:t>
                      </a:r>
                      <a:r>
                        <a:rPr kumimoji="1" lang="en-US" altLang="ja-JP" sz="3600" dirty="0"/>
                        <a:t>11</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ウ６</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a:t>
                      </a:r>
                      <a:r>
                        <a:rPr kumimoji="1" lang="en-US" altLang="ja-JP" sz="3600" b="0" dirty="0">
                          <a:solidFill>
                            <a:schemeClr val="tx1"/>
                          </a:solidFill>
                        </a:rPr>
                        <a:t>11</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イ６</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a:t>
                      </a:r>
                      <a:r>
                        <a:rPr kumimoji="1" lang="en-US" altLang="ja-JP" sz="3600" b="0" dirty="0">
                          <a:solidFill>
                            <a:schemeClr val="tx1"/>
                          </a:solidFill>
                        </a:rPr>
                        <a:t>16</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ア</a:t>
                      </a:r>
                      <a:r>
                        <a:rPr kumimoji="1" lang="en-US" altLang="ja-JP" sz="3600" b="0" dirty="0">
                          <a:solidFill>
                            <a:schemeClr val="tx1"/>
                          </a:solidFill>
                        </a:rPr>
                        <a:t>10</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133411706"/>
                  </a:ext>
                </a:extLst>
              </a:tr>
            </a:tbl>
          </a:graphicData>
        </a:graphic>
      </p:graphicFrame>
      <p:sp>
        <p:nvSpPr>
          <p:cNvPr id="6" name="四角形: 角を丸くする 5">
            <a:extLst>
              <a:ext uri="{FF2B5EF4-FFF2-40B4-BE49-F238E27FC236}">
                <a16:creationId xmlns:a16="http://schemas.microsoft.com/office/drawing/2014/main" id="{35AFDEFA-A342-4EC6-B896-000858C5ABF0}"/>
              </a:ext>
            </a:extLst>
          </p:cNvPr>
          <p:cNvSpPr/>
          <p:nvPr/>
        </p:nvSpPr>
        <p:spPr>
          <a:xfrm>
            <a:off x="5571928" y="2404534"/>
            <a:ext cx="3748443"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8" name="四角形: 角を丸くする 7">
            <a:extLst>
              <a:ext uri="{FF2B5EF4-FFF2-40B4-BE49-F238E27FC236}">
                <a16:creationId xmlns:a16="http://schemas.microsoft.com/office/drawing/2014/main" id="{19B4D0A2-F73C-4644-955C-E21F956FD437}"/>
              </a:ext>
            </a:extLst>
          </p:cNvPr>
          <p:cNvSpPr/>
          <p:nvPr/>
        </p:nvSpPr>
        <p:spPr>
          <a:xfrm>
            <a:off x="1766111" y="4289779"/>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9" name="四角形: 角を丸くする 8">
            <a:extLst>
              <a:ext uri="{FF2B5EF4-FFF2-40B4-BE49-F238E27FC236}">
                <a16:creationId xmlns:a16="http://schemas.microsoft.com/office/drawing/2014/main" id="{581172C7-595D-4282-B49A-139EE2C2FDEB}"/>
              </a:ext>
            </a:extLst>
          </p:cNvPr>
          <p:cNvSpPr/>
          <p:nvPr/>
        </p:nvSpPr>
        <p:spPr>
          <a:xfrm>
            <a:off x="5610176" y="4289779"/>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0" name="四角形: 角を丸くする 9">
            <a:extLst>
              <a:ext uri="{FF2B5EF4-FFF2-40B4-BE49-F238E27FC236}">
                <a16:creationId xmlns:a16="http://schemas.microsoft.com/office/drawing/2014/main" id="{9823C98A-DA37-4A42-8FA9-910FAE9352E8}"/>
              </a:ext>
            </a:extLst>
          </p:cNvPr>
          <p:cNvSpPr/>
          <p:nvPr/>
        </p:nvSpPr>
        <p:spPr>
          <a:xfrm>
            <a:off x="9282123" y="4289779"/>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2" name="四角形: 角を丸くする 11">
            <a:extLst>
              <a:ext uri="{FF2B5EF4-FFF2-40B4-BE49-F238E27FC236}">
                <a16:creationId xmlns:a16="http://schemas.microsoft.com/office/drawing/2014/main" id="{A850EC65-F410-4FD6-971D-B3BCF8C9A328}"/>
              </a:ext>
            </a:extLst>
          </p:cNvPr>
          <p:cNvSpPr/>
          <p:nvPr/>
        </p:nvSpPr>
        <p:spPr>
          <a:xfrm>
            <a:off x="5565551" y="6050781"/>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6" name="タイトル 1">
            <a:extLst>
              <a:ext uri="{FF2B5EF4-FFF2-40B4-BE49-F238E27FC236}">
                <a16:creationId xmlns:a16="http://schemas.microsoft.com/office/drawing/2014/main" id="{D8F1FBAC-9C96-4A39-AF56-7350C4811CCF}"/>
              </a:ext>
            </a:extLst>
          </p:cNvPr>
          <p:cNvSpPr txBox="1">
            <a:spLocks/>
          </p:cNvSpPr>
          <p:nvPr/>
        </p:nvSpPr>
        <p:spPr>
          <a:xfrm>
            <a:off x="6548718" y="1344705"/>
            <a:ext cx="3079375" cy="994147"/>
          </a:xfrm>
          <a:prstGeom prst="rect">
            <a:avLst/>
          </a:prstGeom>
          <a:solidFill>
            <a:schemeClr val="accent4">
              <a:lumMod val="20000"/>
              <a:lumOff val="80000"/>
            </a:schemeClr>
          </a:solidFill>
        </p:spPr>
        <p:txBody>
          <a:bodyPr vert="horz" lIns="130048" tIns="65024" rIns="130048" bIns="65024"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6258" b="1" u="sng" dirty="0"/>
              <a:t>前方</a:t>
            </a:r>
          </a:p>
        </p:txBody>
      </p:sp>
      <p:sp>
        <p:nvSpPr>
          <p:cNvPr id="17" name="正方形/長方形 16">
            <a:extLst>
              <a:ext uri="{FF2B5EF4-FFF2-40B4-BE49-F238E27FC236}">
                <a16:creationId xmlns:a16="http://schemas.microsoft.com/office/drawing/2014/main" id="{45449EA8-EFCF-467E-B585-B4A44DD2C659}"/>
              </a:ext>
            </a:extLst>
          </p:cNvPr>
          <p:cNvSpPr/>
          <p:nvPr/>
        </p:nvSpPr>
        <p:spPr>
          <a:xfrm>
            <a:off x="1695290" y="2467551"/>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9" name="正方形/長方形 18">
            <a:extLst>
              <a:ext uri="{FF2B5EF4-FFF2-40B4-BE49-F238E27FC236}">
                <a16:creationId xmlns:a16="http://schemas.microsoft.com/office/drawing/2014/main" id="{048A648A-0455-43DE-A783-32729B5E19B7}"/>
              </a:ext>
            </a:extLst>
          </p:cNvPr>
          <p:cNvSpPr/>
          <p:nvPr/>
        </p:nvSpPr>
        <p:spPr>
          <a:xfrm>
            <a:off x="13068815" y="2433217"/>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20" name="正方形/長方形 19">
            <a:extLst>
              <a:ext uri="{FF2B5EF4-FFF2-40B4-BE49-F238E27FC236}">
                <a16:creationId xmlns:a16="http://schemas.microsoft.com/office/drawing/2014/main" id="{27D6E34B-DB21-40C0-8049-7D1458748015}"/>
              </a:ext>
            </a:extLst>
          </p:cNvPr>
          <p:cNvSpPr/>
          <p:nvPr/>
        </p:nvSpPr>
        <p:spPr>
          <a:xfrm>
            <a:off x="13068813" y="6977860"/>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4" name="四角形: 角を丸くする 13">
            <a:extLst>
              <a:ext uri="{FF2B5EF4-FFF2-40B4-BE49-F238E27FC236}">
                <a16:creationId xmlns:a16="http://schemas.microsoft.com/office/drawing/2014/main" id="{EE6A9B36-953C-4C1F-B5DF-BE84F0BC8C22}"/>
              </a:ext>
            </a:extLst>
          </p:cNvPr>
          <p:cNvSpPr/>
          <p:nvPr/>
        </p:nvSpPr>
        <p:spPr>
          <a:xfrm>
            <a:off x="12954067" y="3416949"/>
            <a:ext cx="1995339" cy="3694521"/>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5" name="四角形: 角を丸くする 4">
            <a:extLst>
              <a:ext uri="{FF2B5EF4-FFF2-40B4-BE49-F238E27FC236}">
                <a16:creationId xmlns:a16="http://schemas.microsoft.com/office/drawing/2014/main" id="{5E68851B-14CA-4E13-90CE-B2F4E3153FC5}"/>
              </a:ext>
            </a:extLst>
          </p:cNvPr>
          <p:cNvSpPr/>
          <p:nvPr/>
        </p:nvSpPr>
        <p:spPr>
          <a:xfrm>
            <a:off x="1708737" y="2379033"/>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1" name="四角形: 角を丸くする 10">
            <a:extLst>
              <a:ext uri="{FF2B5EF4-FFF2-40B4-BE49-F238E27FC236}">
                <a16:creationId xmlns:a16="http://schemas.microsoft.com/office/drawing/2014/main" id="{6545DDAE-D037-4E2E-B5E0-50C5CF166E3F}"/>
              </a:ext>
            </a:extLst>
          </p:cNvPr>
          <p:cNvSpPr/>
          <p:nvPr/>
        </p:nvSpPr>
        <p:spPr>
          <a:xfrm>
            <a:off x="1766111" y="6078337"/>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7" name="四角形: 角を丸くする 6">
            <a:extLst>
              <a:ext uri="{FF2B5EF4-FFF2-40B4-BE49-F238E27FC236}">
                <a16:creationId xmlns:a16="http://schemas.microsoft.com/office/drawing/2014/main" id="{758886D7-B7F8-4BD6-B5DA-D928F2EA8707}"/>
              </a:ext>
            </a:extLst>
          </p:cNvPr>
          <p:cNvSpPr/>
          <p:nvPr/>
        </p:nvSpPr>
        <p:spPr>
          <a:xfrm>
            <a:off x="9320371" y="2404534"/>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3" name="四角形: 角を丸くする 12">
            <a:extLst>
              <a:ext uri="{FF2B5EF4-FFF2-40B4-BE49-F238E27FC236}">
                <a16:creationId xmlns:a16="http://schemas.microsoft.com/office/drawing/2014/main" id="{9C1EA0E4-8786-432E-8C1A-9FCE6C7C7E0F}"/>
              </a:ext>
            </a:extLst>
          </p:cNvPr>
          <p:cNvSpPr/>
          <p:nvPr/>
        </p:nvSpPr>
        <p:spPr>
          <a:xfrm>
            <a:off x="9205623" y="6078337"/>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8" name="正方形/長方形 17"/>
          <p:cNvSpPr/>
          <p:nvPr/>
        </p:nvSpPr>
        <p:spPr>
          <a:xfrm>
            <a:off x="1295718" y="2299663"/>
            <a:ext cx="13653687" cy="5942999"/>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〇座席表を設定するメリット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・生徒は視覚的に認識しやすい。</a:t>
            </a:r>
            <a:r>
              <a:rPr kumimoji="1" lang="en-US" altLang="ja-JP" sz="4000" dirty="0" smtClean="0">
                <a:solidFill>
                  <a:schemeClr val="tx1"/>
                </a:solidFill>
              </a:rPr>
              <a:t>(</a:t>
            </a:r>
            <a:r>
              <a:rPr kumimoji="1" lang="ja-JP" altLang="en-US" sz="4000" dirty="0" smtClean="0">
                <a:solidFill>
                  <a:schemeClr val="tx1"/>
                </a:solidFill>
              </a:rPr>
              <a:t>スライド</a:t>
            </a:r>
            <a:r>
              <a:rPr kumimoji="1" lang="en-US" altLang="ja-JP" sz="4000" dirty="0" smtClean="0">
                <a:solidFill>
                  <a:schemeClr val="tx1"/>
                </a:solidFill>
              </a:rPr>
              <a:t>13</a:t>
            </a:r>
            <a:r>
              <a:rPr kumimoji="1" lang="ja-JP" altLang="en-US" sz="4000" dirty="0" smtClean="0">
                <a:solidFill>
                  <a:schemeClr val="tx1"/>
                </a:solidFill>
              </a:rPr>
              <a:t>も同様</a:t>
            </a:r>
            <a:r>
              <a:rPr kumimoji="1" lang="en-US" altLang="ja-JP" sz="4000" dirty="0" smtClean="0">
                <a:solidFill>
                  <a:schemeClr val="tx1"/>
                </a:solidFill>
              </a:rPr>
              <a:t>)</a:t>
            </a:r>
          </a:p>
          <a:p>
            <a:r>
              <a:rPr kumimoji="1" lang="ja-JP" altLang="en-US" sz="4000" dirty="0">
                <a:solidFill>
                  <a:schemeClr val="tx1"/>
                </a:solidFill>
              </a:rPr>
              <a:t>　</a:t>
            </a:r>
            <a:r>
              <a:rPr kumimoji="1" lang="ja-JP" altLang="en-US" sz="4000" dirty="0" smtClean="0">
                <a:solidFill>
                  <a:schemeClr val="tx1"/>
                </a:solidFill>
              </a:rPr>
              <a:t>　・同じような</a:t>
            </a:r>
            <a:r>
              <a:rPr kumimoji="1" lang="en-US" altLang="ja-JP" sz="4000" dirty="0" smtClean="0">
                <a:solidFill>
                  <a:schemeClr val="tx1"/>
                </a:solidFill>
              </a:rPr>
              <a:t>(</a:t>
            </a:r>
            <a:r>
              <a:rPr kumimoji="1" lang="ja-JP" altLang="en-US" sz="4000" dirty="0" smtClean="0">
                <a:solidFill>
                  <a:schemeClr val="tx1"/>
                </a:solidFill>
              </a:rPr>
              <a:t>あるいは異なる</a:t>
            </a:r>
            <a:r>
              <a:rPr kumimoji="1" lang="en-US" altLang="ja-JP" sz="4000" dirty="0" smtClean="0">
                <a:solidFill>
                  <a:schemeClr val="tx1"/>
                </a:solidFill>
              </a:rPr>
              <a:t>)</a:t>
            </a:r>
            <a:r>
              <a:rPr kumimoji="1" lang="ja-JP" altLang="en-US" sz="4000" dirty="0" smtClean="0">
                <a:solidFill>
                  <a:schemeClr val="tx1"/>
                </a:solidFill>
              </a:rPr>
              <a:t>興味・関心の生徒が</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意見を交換できるようにすることで学びを深める</a:t>
            </a:r>
            <a:r>
              <a:rPr kumimoji="1" lang="ja-JP" altLang="en-US" sz="4000" dirty="0" err="1" smtClean="0">
                <a:solidFill>
                  <a:schemeClr val="tx1"/>
                </a:solidFill>
              </a:rPr>
              <a:t>こ</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とができる。</a:t>
            </a:r>
            <a:endParaRPr kumimoji="1" lang="en-US" altLang="ja-JP" sz="4000" dirty="0" smtClean="0">
              <a:solidFill>
                <a:schemeClr val="tx1"/>
              </a:solidFill>
            </a:endParaRPr>
          </a:p>
        </p:txBody>
      </p:sp>
    </p:spTree>
    <p:extLst>
      <p:ext uri="{BB962C8B-B14F-4D97-AF65-F5344CB8AC3E}">
        <p14:creationId xmlns:p14="http://schemas.microsoft.com/office/powerpoint/2010/main" val="105238236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a:extLst>
              <a:ext uri="{FF2B5EF4-FFF2-40B4-BE49-F238E27FC236}">
                <a16:creationId xmlns:a16="http://schemas.microsoft.com/office/drawing/2014/main" id="{B371A004-81F6-292E-39B0-DAC7C0337CB8}"/>
              </a:ext>
            </a:extLst>
          </p:cNvPr>
          <p:cNvSpPr>
            <a:spLocks noGrp="1"/>
          </p:cNvSpPr>
          <p:nvPr>
            <p:ph idx="1"/>
          </p:nvPr>
        </p:nvSpPr>
        <p:spPr>
          <a:xfrm>
            <a:off x="318695" y="0"/>
            <a:ext cx="16681933" cy="7636382"/>
          </a:xfrm>
        </p:spPr>
        <p:txBody>
          <a:bodyPr>
            <a:noAutofit/>
          </a:bodyPr>
          <a:lstStyle/>
          <a:p>
            <a:pPr marL="0" indent="0">
              <a:buNone/>
            </a:pPr>
            <a:endParaRPr lang="en-US" altLang="ja-JP" sz="800" dirty="0">
              <a:latin typeface="メイリオ" panose="020B0604030504040204" pitchFamily="50" charset="-128"/>
              <a:ea typeface="メイリオ" panose="020B0604030504040204" pitchFamily="50" charset="-128"/>
            </a:endParaRPr>
          </a:p>
          <a:p>
            <a:pPr marL="0" indent="0">
              <a:buNone/>
            </a:pPr>
            <a:endParaRPr lang="en-US" altLang="ja-JP" sz="800" dirty="0">
              <a:latin typeface="メイリオ" panose="020B0604030504040204" pitchFamily="50" charset="-128"/>
              <a:ea typeface="メイリオ" panose="020B0604030504040204" pitchFamily="50" charset="-128"/>
            </a:endParaRPr>
          </a:p>
          <a:p>
            <a:pPr marL="0" indent="0">
              <a:buNone/>
            </a:pPr>
            <a:r>
              <a:rPr lang="ja-JP" altLang="en-US" sz="5689" dirty="0">
                <a:latin typeface="メイリオ" panose="020B0604030504040204" pitchFamily="50" charset="-128"/>
                <a:ea typeface="メイリオ" panose="020B0604030504040204" pitchFamily="50" charset="-128"/>
              </a:rPr>
              <a:t>◇役割を決める　</a:t>
            </a:r>
            <a:r>
              <a:rPr lang="en-US" altLang="ja-JP" sz="5689" dirty="0">
                <a:latin typeface="メイリオ" panose="020B0604030504040204" pitchFamily="50" charset="-128"/>
                <a:ea typeface="メイリオ" panose="020B0604030504040204" pitchFamily="50" charset="-128"/>
              </a:rPr>
              <a:t>【</a:t>
            </a:r>
            <a:r>
              <a:rPr lang="ja-JP" altLang="en-US" sz="5689" dirty="0">
                <a:latin typeface="メイリオ" panose="020B0604030504040204" pitchFamily="50" charset="-128"/>
                <a:ea typeface="メイリオ" panose="020B0604030504040204" pitchFamily="50" charset="-128"/>
              </a:rPr>
              <a:t>各１人</a:t>
            </a:r>
            <a:r>
              <a:rPr lang="en-US" altLang="ja-JP" sz="5689" dirty="0">
                <a:latin typeface="メイリオ" panose="020B0604030504040204" pitchFamily="50" charset="-128"/>
                <a:ea typeface="メイリオ" panose="020B0604030504040204" pitchFamily="50" charset="-128"/>
              </a:rPr>
              <a:t>】</a:t>
            </a:r>
          </a:p>
          <a:p>
            <a:pPr marL="0" indent="0">
              <a:buNone/>
            </a:pPr>
            <a:endParaRPr lang="en-US" altLang="ja-JP" sz="1200" dirty="0">
              <a:latin typeface="メイリオ" panose="020B0604030504040204" pitchFamily="50" charset="-128"/>
              <a:ea typeface="メイリオ" panose="020B0604030504040204" pitchFamily="50" charset="-128"/>
            </a:endParaRPr>
          </a:p>
          <a:p>
            <a:pPr marL="0" indent="0">
              <a:buNone/>
            </a:pPr>
            <a:r>
              <a:rPr lang="ja-JP" altLang="en-US" sz="5689" dirty="0">
                <a:latin typeface="メイリオ" panose="020B0604030504040204" pitchFamily="50" charset="-128"/>
                <a:ea typeface="メイリオ" panose="020B0604030504040204" pitchFamily="50" charset="-128"/>
              </a:rPr>
              <a:t>①リーダー：議論をまとめる責任者。</a:t>
            </a:r>
            <a:endParaRPr lang="en-US" altLang="ja-JP" sz="5689" dirty="0">
              <a:latin typeface="メイリオ" panose="020B0604030504040204" pitchFamily="50" charset="-128"/>
              <a:ea typeface="メイリオ" panose="020B0604030504040204" pitchFamily="50" charset="-128"/>
            </a:endParaRPr>
          </a:p>
          <a:p>
            <a:pPr marL="0" indent="0">
              <a:buNone/>
            </a:pPr>
            <a:endParaRPr lang="en-US" altLang="ja-JP" sz="1400" dirty="0">
              <a:latin typeface="メイリオ" panose="020B0604030504040204" pitchFamily="50" charset="-128"/>
              <a:ea typeface="メイリオ" panose="020B0604030504040204" pitchFamily="50" charset="-128"/>
            </a:endParaRPr>
          </a:p>
          <a:p>
            <a:pPr marL="0" indent="0">
              <a:buNone/>
            </a:pPr>
            <a:r>
              <a:rPr lang="ja-JP" altLang="en-US" sz="5689" dirty="0">
                <a:latin typeface="メイリオ" panose="020B0604030504040204" pitchFamily="50" charset="-128"/>
                <a:ea typeface="メイリオ" panose="020B0604030504040204" pitchFamily="50" charset="-128"/>
              </a:rPr>
              <a:t>②発表者　：討議の成果を１分程度でまとめる</a:t>
            </a:r>
            <a:endParaRPr lang="en-US" altLang="ja-JP" sz="5689" dirty="0">
              <a:latin typeface="メイリオ" panose="020B0604030504040204" pitchFamily="50" charset="-128"/>
              <a:ea typeface="メイリオ" panose="020B0604030504040204" pitchFamily="50" charset="-128"/>
            </a:endParaRPr>
          </a:p>
          <a:p>
            <a:pPr marL="0" indent="0">
              <a:buNone/>
            </a:pPr>
            <a:r>
              <a:rPr lang="ja-JP" altLang="en-US" sz="5689" dirty="0">
                <a:latin typeface="メイリオ" panose="020B0604030504040204" pitchFamily="50" charset="-128"/>
                <a:ea typeface="メイリオ" panose="020B0604030504040204" pitchFamily="50" charset="-128"/>
              </a:rPr>
              <a:t>　　　　　　全体の発表の際に発表する人。</a:t>
            </a:r>
            <a:endParaRPr lang="en-US" altLang="ja-JP" sz="5689" dirty="0">
              <a:latin typeface="メイリオ" panose="020B0604030504040204" pitchFamily="50" charset="-128"/>
              <a:ea typeface="メイリオ" panose="020B0604030504040204" pitchFamily="50" charset="-128"/>
            </a:endParaRPr>
          </a:p>
          <a:p>
            <a:pPr marL="0" indent="0">
              <a:buNone/>
            </a:pPr>
            <a:endParaRPr lang="en-US" altLang="ja-JP" sz="1400" dirty="0">
              <a:latin typeface="メイリオ" panose="020B0604030504040204" pitchFamily="50" charset="-128"/>
              <a:ea typeface="メイリオ" panose="020B0604030504040204" pitchFamily="50" charset="-128"/>
            </a:endParaRPr>
          </a:p>
          <a:p>
            <a:pPr marL="0" indent="0">
              <a:buNone/>
            </a:pPr>
            <a:r>
              <a:rPr lang="ja-JP" altLang="en-US" sz="5689" dirty="0">
                <a:latin typeface="メイリオ" panose="020B0604030504040204" pitchFamily="50" charset="-128"/>
                <a:ea typeface="メイリオ" panose="020B0604030504040204" pitchFamily="50" charset="-128"/>
              </a:rPr>
              <a:t>③促す人　：「そうだね」と相</a:t>
            </a:r>
            <a:r>
              <a:rPr lang="ja-JP" altLang="en-US" sz="5689" dirty="0" err="1">
                <a:latin typeface="メイリオ" panose="020B0604030504040204" pitchFamily="50" charset="-128"/>
                <a:ea typeface="メイリオ" panose="020B0604030504040204" pitchFamily="50" charset="-128"/>
              </a:rPr>
              <a:t>づちを</a:t>
            </a:r>
            <a:r>
              <a:rPr lang="ja-JP" altLang="en-US" sz="5689" dirty="0">
                <a:latin typeface="メイリオ" panose="020B0604030504040204" pitchFamily="50" charset="-128"/>
                <a:ea typeface="メイリオ" panose="020B0604030504040204" pitchFamily="50" charset="-128"/>
              </a:rPr>
              <a:t>うって、</a:t>
            </a:r>
            <a:endParaRPr lang="en-US" altLang="ja-JP" sz="5689" dirty="0">
              <a:latin typeface="メイリオ" panose="020B0604030504040204" pitchFamily="50" charset="-128"/>
              <a:ea typeface="メイリオ" panose="020B0604030504040204" pitchFamily="50" charset="-128"/>
            </a:endParaRPr>
          </a:p>
          <a:p>
            <a:pPr marL="0" indent="0">
              <a:buNone/>
            </a:pPr>
            <a:r>
              <a:rPr lang="ja-JP" altLang="en-US" sz="5689" dirty="0">
                <a:latin typeface="メイリオ" panose="020B0604030504040204" pitchFamily="50" charset="-128"/>
                <a:ea typeface="メイリオ" panose="020B0604030504040204" pitchFamily="50" charset="-128"/>
              </a:rPr>
              <a:t>　　　　　　議論を進めやすい環境をつくる人。</a:t>
            </a:r>
            <a:endParaRPr lang="en-US" altLang="ja-JP" sz="5689" dirty="0">
              <a:latin typeface="メイリオ" panose="020B0604030504040204" pitchFamily="50" charset="-128"/>
              <a:ea typeface="メイリオ" panose="020B0604030504040204" pitchFamily="50" charset="-128"/>
            </a:endParaRPr>
          </a:p>
          <a:p>
            <a:pPr marL="0" indent="0">
              <a:buNone/>
            </a:pPr>
            <a:endParaRPr lang="en-US" altLang="ja-JP" sz="1400" dirty="0">
              <a:latin typeface="メイリオ" panose="020B0604030504040204" pitchFamily="50" charset="-128"/>
              <a:ea typeface="メイリオ" panose="020B0604030504040204" pitchFamily="50" charset="-128"/>
            </a:endParaRPr>
          </a:p>
          <a:p>
            <a:pPr marL="0" indent="0">
              <a:buNone/>
            </a:pPr>
            <a:r>
              <a:rPr lang="ja-JP" altLang="en-US" sz="5689" dirty="0">
                <a:latin typeface="メイリオ" panose="020B0604030504040204" pitchFamily="50" charset="-128"/>
                <a:ea typeface="メイリオ" panose="020B0604030504040204" pitchFamily="50" charset="-128"/>
              </a:rPr>
              <a:t>④建設者　：「〇〇について具体的に教えてく</a:t>
            </a:r>
            <a:r>
              <a:rPr lang="ja-JP" altLang="en-US" sz="5689" dirty="0" err="1">
                <a:latin typeface="メイリオ" panose="020B0604030504040204" pitchFamily="50" charset="-128"/>
                <a:ea typeface="メイリオ" panose="020B0604030504040204" pitchFamily="50" charset="-128"/>
              </a:rPr>
              <a:t>だ</a:t>
            </a:r>
            <a:endParaRPr lang="en-US" altLang="ja-JP" sz="5689" dirty="0">
              <a:latin typeface="メイリオ" panose="020B0604030504040204" pitchFamily="50" charset="-128"/>
              <a:ea typeface="メイリオ" panose="020B0604030504040204" pitchFamily="50" charset="-128"/>
            </a:endParaRPr>
          </a:p>
          <a:p>
            <a:pPr marL="0" indent="0">
              <a:buNone/>
            </a:pPr>
            <a:r>
              <a:rPr lang="ja-JP" altLang="en-US" sz="5689" dirty="0">
                <a:latin typeface="メイリオ" panose="020B0604030504040204" pitchFamily="50" charset="-128"/>
                <a:ea typeface="メイリオ" panose="020B0604030504040204" pitchFamily="50" charset="-128"/>
              </a:rPr>
              <a:t>　　　　　　さい」等、議論を深める人。</a:t>
            </a:r>
          </a:p>
        </p:txBody>
      </p:sp>
      <p:sp>
        <p:nvSpPr>
          <p:cNvPr id="4" name="正方形/長方形 3"/>
          <p:cNvSpPr/>
          <p:nvPr/>
        </p:nvSpPr>
        <p:spPr>
          <a:xfrm>
            <a:off x="414406" y="1619793"/>
            <a:ext cx="16136234" cy="7837715"/>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〇役割を設定するメリット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・生徒は役割に沿って考えようとする。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・グループにおける学びの深まりを促すことができる。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生徒の実態に応じて、リーダーと発表者のみ設定する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err="1" smtClean="0">
                <a:solidFill>
                  <a:schemeClr val="tx1"/>
                </a:solidFill>
              </a:rPr>
              <a:t>等して</a:t>
            </a:r>
            <a:r>
              <a:rPr kumimoji="1" lang="ja-JP" altLang="en-US" sz="4000" dirty="0" smtClean="0">
                <a:solidFill>
                  <a:schemeClr val="tx1"/>
                </a:solidFill>
              </a:rPr>
              <a:t>、協働的な学びを支援する。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注）欠席などで３人の場合は③を削除する。</a:t>
            </a:r>
            <a:endParaRPr kumimoji="1" lang="en-US" altLang="ja-JP" sz="4000" dirty="0" smtClean="0">
              <a:solidFill>
                <a:schemeClr val="tx1"/>
              </a:solidFill>
            </a:endParaRPr>
          </a:p>
        </p:txBody>
      </p:sp>
    </p:spTree>
    <p:extLst>
      <p:ext uri="{BB962C8B-B14F-4D97-AF65-F5344CB8AC3E}">
        <p14:creationId xmlns:p14="http://schemas.microsoft.com/office/powerpoint/2010/main" val="205296459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 name="「ま・い・ど」を意識する"/>
          <p:cNvSpPr txBox="1">
            <a:spLocks noGrp="1"/>
          </p:cNvSpPr>
          <p:nvPr>
            <p:ph type="title"/>
          </p:nvPr>
        </p:nvSpPr>
        <p:spPr>
          <a:xfrm>
            <a:off x="274389" y="-119864"/>
            <a:ext cx="15240465" cy="2540079"/>
          </a:xfrm>
          <a:prstGeom prst="rect">
            <a:avLst/>
          </a:prstGeom>
        </p:spPr>
        <p:txBody>
          <a:bodyPr/>
          <a:lstStyle>
            <a:lvl1pPr>
              <a:defRPr>
                <a:solidFill>
                  <a:srgbClr val="000000"/>
                </a:solidFill>
              </a:defRPr>
            </a:lvl1pPr>
          </a:lstStyle>
          <a:p>
            <a:r>
              <a:rPr dirty="0"/>
              <a:t>「ま・い・ど」を意識する</a:t>
            </a:r>
          </a:p>
        </p:txBody>
      </p:sp>
      <p:sp>
        <p:nvSpPr>
          <p:cNvPr id="132" name="まわりの意見や説明をしっかりと聞くことができた。…"/>
          <p:cNvSpPr txBox="1">
            <a:spLocks noGrp="1"/>
          </p:cNvSpPr>
          <p:nvPr>
            <p:ph type="body" idx="1"/>
          </p:nvPr>
        </p:nvSpPr>
        <p:spPr>
          <a:xfrm>
            <a:off x="640080" y="2103120"/>
            <a:ext cx="15374983" cy="4207392"/>
          </a:xfrm>
          <a:prstGeom prst="rect">
            <a:avLst/>
          </a:prstGeom>
        </p:spPr>
        <p:txBody>
          <a:bodyPr>
            <a:normAutofit/>
          </a:bodyPr>
          <a:lstStyle/>
          <a:p>
            <a:pPr marL="0" indent="0" defTabSz="708865">
              <a:spcBef>
                <a:spcPts val="4800"/>
              </a:spcBef>
              <a:buNone/>
              <a:defRPr sz="5915">
                <a:solidFill>
                  <a:srgbClr val="000000"/>
                </a:solidFill>
              </a:defRPr>
            </a:pPr>
            <a:r>
              <a:rPr lang="ja-JP" altLang="en-US" sz="4800" dirty="0">
                <a:latin typeface="メイリオ" panose="020B0604030504040204" pitchFamily="50" charset="-128"/>
                <a:ea typeface="メイリオ" panose="020B0604030504040204" pitchFamily="50" charset="-128"/>
              </a:rPr>
              <a:t>〇 </a:t>
            </a:r>
            <a:r>
              <a:rPr sz="4800" dirty="0">
                <a:solidFill>
                  <a:srgbClr val="F12922"/>
                </a:solidFill>
                <a:latin typeface="メイリオ" panose="020B0604030504040204" pitchFamily="50" charset="-128"/>
                <a:ea typeface="メイリオ" panose="020B0604030504040204" pitchFamily="50" charset="-128"/>
              </a:rPr>
              <a:t>ま</a:t>
            </a:r>
            <a:r>
              <a:rPr sz="4800" dirty="0">
                <a:latin typeface="メイリオ" panose="020B0604030504040204" pitchFamily="50" charset="-128"/>
                <a:ea typeface="メイリオ" panose="020B0604030504040204" pitchFamily="50" charset="-128"/>
              </a:rPr>
              <a:t>わりの意見や説明をしっかりと聞くことができ</a:t>
            </a:r>
            <a:r>
              <a:rPr lang="ja-JP" altLang="en-US" sz="4800" dirty="0">
                <a:latin typeface="メイリオ" panose="020B0604030504040204" pitchFamily="50" charset="-128"/>
                <a:ea typeface="メイリオ" panose="020B0604030504040204" pitchFamily="50" charset="-128"/>
              </a:rPr>
              <a:t>た。</a:t>
            </a:r>
            <a:endParaRPr sz="4800" dirty="0">
              <a:latin typeface="メイリオ" panose="020B0604030504040204" pitchFamily="50" charset="-128"/>
              <a:ea typeface="メイリオ" panose="020B0604030504040204" pitchFamily="50" charset="-128"/>
            </a:endParaRPr>
          </a:p>
          <a:p>
            <a:pPr marL="0" indent="0" defTabSz="708865">
              <a:spcBef>
                <a:spcPts val="4800"/>
              </a:spcBef>
              <a:buNone/>
              <a:defRPr sz="5915">
                <a:solidFill>
                  <a:srgbClr val="000000"/>
                </a:solidFill>
              </a:defRPr>
            </a:pPr>
            <a:r>
              <a:rPr lang="ja-JP" altLang="en-US" sz="4800" dirty="0">
                <a:latin typeface="メイリオ" panose="020B0604030504040204" pitchFamily="50" charset="-128"/>
                <a:ea typeface="メイリオ" panose="020B0604030504040204" pitchFamily="50" charset="-128"/>
              </a:rPr>
              <a:t>〇 </a:t>
            </a:r>
            <a:r>
              <a:rPr sz="4800" dirty="0">
                <a:solidFill>
                  <a:srgbClr val="F12922"/>
                </a:solidFill>
                <a:latin typeface="メイリオ" panose="020B0604030504040204" pitchFamily="50" charset="-128"/>
                <a:ea typeface="メイリオ" panose="020B0604030504040204" pitchFamily="50" charset="-128"/>
              </a:rPr>
              <a:t>い</a:t>
            </a:r>
            <a:r>
              <a:rPr sz="4800" dirty="0">
                <a:latin typeface="メイリオ" panose="020B0604030504040204" pitchFamily="50" charset="-128"/>
                <a:ea typeface="メイリオ" panose="020B0604030504040204" pitchFamily="50" charset="-128"/>
              </a:rPr>
              <a:t>けんを述べることや、説明もしっかりできた。</a:t>
            </a:r>
          </a:p>
          <a:p>
            <a:pPr marL="0" indent="0" defTabSz="708865">
              <a:spcBef>
                <a:spcPts val="4800"/>
              </a:spcBef>
              <a:buNone/>
              <a:defRPr sz="5915">
                <a:solidFill>
                  <a:srgbClr val="000000"/>
                </a:solidFill>
              </a:defRPr>
            </a:pPr>
            <a:r>
              <a:rPr lang="ja-JP" altLang="en-US" sz="4800" dirty="0">
                <a:latin typeface="メイリオ" panose="020B0604030504040204" pitchFamily="50" charset="-128"/>
                <a:ea typeface="メイリオ" panose="020B0604030504040204" pitchFamily="50" charset="-128"/>
              </a:rPr>
              <a:t>〇 </a:t>
            </a:r>
            <a:r>
              <a:rPr sz="4800" dirty="0">
                <a:solidFill>
                  <a:srgbClr val="F12922"/>
                </a:solidFill>
                <a:latin typeface="メイリオ" panose="020B0604030504040204" pitchFamily="50" charset="-128"/>
                <a:ea typeface="メイリオ" panose="020B0604030504040204" pitchFamily="50" charset="-128"/>
              </a:rPr>
              <a:t>ど</a:t>
            </a:r>
            <a:r>
              <a:rPr sz="4800" dirty="0">
                <a:latin typeface="メイリオ" panose="020B0604030504040204" pitchFamily="50" charset="-128"/>
                <a:ea typeface="メイリオ" panose="020B0604030504040204" pitchFamily="50" charset="-128"/>
              </a:rPr>
              <a:t>の役割にも責任を持って取り組むことができた。</a:t>
            </a:r>
          </a:p>
        </p:txBody>
      </p:sp>
      <p:sp>
        <p:nvSpPr>
          <p:cNvPr id="4" name="正方形/長方形 3"/>
          <p:cNvSpPr/>
          <p:nvPr/>
        </p:nvSpPr>
        <p:spPr>
          <a:xfrm>
            <a:off x="505845" y="1776548"/>
            <a:ext cx="15705161" cy="7210698"/>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〇行動の指標と</a:t>
            </a:r>
            <a:r>
              <a:rPr kumimoji="1" lang="ja-JP" altLang="en-US" sz="4000" dirty="0" smtClean="0">
                <a:solidFill>
                  <a:schemeClr val="tx1"/>
                </a:solidFill>
              </a:rPr>
              <a:t>して</a:t>
            </a:r>
            <a:r>
              <a:rPr kumimoji="1" lang="ja-JP" altLang="en-US" sz="4000" dirty="0" err="1" smtClean="0">
                <a:solidFill>
                  <a:schemeClr val="tx1"/>
                </a:solidFill>
              </a:rPr>
              <a:t>を</a:t>
            </a:r>
            <a:r>
              <a:rPr kumimoji="1" lang="ja-JP" altLang="en-US" sz="4000" dirty="0" smtClean="0">
                <a:solidFill>
                  <a:schemeClr val="tx1"/>
                </a:solidFill>
              </a:rPr>
              <a:t>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・クラスの学習規律に応じて、設定する。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・グループ活動における受動的な態度を防ぐ。</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等、生徒の実態に応じて、設定する。</a:t>
            </a:r>
            <a:endParaRPr kumimoji="1" lang="en-US" altLang="ja-JP" sz="4000" dirty="0" smtClean="0">
              <a:solidFill>
                <a:schemeClr val="tx1"/>
              </a:solidFill>
            </a:endParaRPr>
          </a:p>
        </p:txBody>
      </p:sp>
    </p:spTree>
  </p:cSld>
  <p:clrMapOvr>
    <a:masterClrMapping/>
  </p:clrMapOvr>
  <p:transition spd="med"/>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900C6AD-41DE-4A75-A295-4981991DBF72}"/>
              </a:ext>
            </a:extLst>
          </p:cNvPr>
          <p:cNvSpPr>
            <a:spLocks noGrp="1"/>
          </p:cNvSpPr>
          <p:nvPr>
            <p:ph type="title"/>
          </p:nvPr>
        </p:nvSpPr>
        <p:spPr>
          <a:xfrm>
            <a:off x="-6114" y="14476"/>
            <a:ext cx="14955520" cy="1885245"/>
          </a:xfrm>
        </p:spPr>
        <p:txBody>
          <a:bodyPr/>
          <a:lstStyle/>
          <a:p>
            <a:r>
              <a:rPr kumimoji="1" lang="ja-JP" altLang="en-US" dirty="0"/>
              <a:t>グループ座席表（</a:t>
            </a:r>
            <a:r>
              <a:rPr kumimoji="1" lang="ja-JP" altLang="en-US" b="1" dirty="0"/>
              <a:t>クロストーク</a:t>
            </a:r>
            <a:r>
              <a:rPr kumimoji="1" lang="ja-JP" altLang="en-US" dirty="0"/>
              <a:t>）</a:t>
            </a:r>
          </a:p>
        </p:txBody>
      </p:sp>
      <p:graphicFrame>
        <p:nvGraphicFramePr>
          <p:cNvPr id="4" name="表 4">
            <a:extLst>
              <a:ext uri="{FF2B5EF4-FFF2-40B4-BE49-F238E27FC236}">
                <a16:creationId xmlns:a16="http://schemas.microsoft.com/office/drawing/2014/main" id="{7B9C7830-22C1-4AED-B076-CB3C6016FBC8}"/>
              </a:ext>
            </a:extLst>
          </p:cNvPr>
          <p:cNvGraphicFramePr>
            <a:graphicFrameLocks noGrp="1"/>
          </p:cNvGraphicFramePr>
          <p:nvPr>
            <p:ph idx="1"/>
            <p:extLst>
              <p:ext uri="{D42A27DB-BD31-4B8C-83A1-F6EECF244321}">
                <p14:modId xmlns:p14="http://schemas.microsoft.com/office/powerpoint/2010/main" val="3858527456"/>
              </p:ext>
            </p:extLst>
          </p:nvPr>
        </p:nvGraphicFramePr>
        <p:xfrm>
          <a:off x="1938233" y="2570944"/>
          <a:ext cx="12953801" cy="5282934"/>
        </p:xfrm>
        <a:graphic>
          <a:graphicData uri="http://schemas.openxmlformats.org/drawingml/2006/table">
            <a:tbl>
              <a:tblPr firstRow="1" bandRow="1">
                <a:tableStyleId>{5C22544A-7EE6-4342-B048-85BDC9FD1C3A}</a:tableStyleId>
              </a:tblPr>
              <a:tblGrid>
                <a:gridCol w="1850543">
                  <a:extLst>
                    <a:ext uri="{9D8B030D-6E8A-4147-A177-3AD203B41FA5}">
                      <a16:colId xmlns:a16="http://schemas.microsoft.com/office/drawing/2014/main" val="1786211814"/>
                    </a:ext>
                  </a:extLst>
                </a:gridCol>
                <a:gridCol w="1850543">
                  <a:extLst>
                    <a:ext uri="{9D8B030D-6E8A-4147-A177-3AD203B41FA5}">
                      <a16:colId xmlns:a16="http://schemas.microsoft.com/office/drawing/2014/main" val="168785453"/>
                    </a:ext>
                  </a:extLst>
                </a:gridCol>
                <a:gridCol w="1850543">
                  <a:extLst>
                    <a:ext uri="{9D8B030D-6E8A-4147-A177-3AD203B41FA5}">
                      <a16:colId xmlns:a16="http://schemas.microsoft.com/office/drawing/2014/main" val="906422538"/>
                    </a:ext>
                  </a:extLst>
                </a:gridCol>
                <a:gridCol w="1850543">
                  <a:extLst>
                    <a:ext uri="{9D8B030D-6E8A-4147-A177-3AD203B41FA5}">
                      <a16:colId xmlns:a16="http://schemas.microsoft.com/office/drawing/2014/main" val="1036813544"/>
                    </a:ext>
                  </a:extLst>
                </a:gridCol>
                <a:gridCol w="1850543">
                  <a:extLst>
                    <a:ext uri="{9D8B030D-6E8A-4147-A177-3AD203B41FA5}">
                      <a16:colId xmlns:a16="http://schemas.microsoft.com/office/drawing/2014/main" val="2182240036"/>
                    </a:ext>
                  </a:extLst>
                </a:gridCol>
                <a:gridCol w="1850543">
                  <a:extLst>
                    <a:ext uri="{9D8B030D-6E8A-4147-A177-3AD203B41FA5}">
                      <a16:colId xmlns:a16="http://schemas.microsoft.com/office/drawing/2014/main" val="1408147867"/>
                    </a:ext>
                  </a:extLst>
                </a:gridCol>
                <a:gridCol w="1850543">
                  <a:extLst>
                    <a:ext uri="{9D8B030D-6E8A-4147-A177-3AD203B41FA5}">
                      <a16:colId xmlns:a16="http://schemas.microsoft.com/office/drawing/2014/main" val="2197689093"/>
                    </a:ext>
                  </a:extLst>
                </a:gridCol>
              </a:tblGrid>
              <a:tr h="880489">
                <a:tc>
                  <a:txBody>
                    <a:bodyPr/>
                    <a:lstStyle/>
                    <a:p>
                      <a:pPr algn="ctr"/>
                      <a:r>
                        <a:rPr kumimoji="1" lang="ja-JP" altLang="en-US" sz="3600" b="0" dirty="0">
                          <a:solidFill>
                            <a:schemeClr val="tx1"/>
                          </a:solidFill>
                        </a:rPr>
                        <a:t>ア１</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a:t>
                      </a:r>
                      <a:r>
                        <a:rPr kumimoji="1" lang="en-US" altLang="ja-JP" sz="3600" b="0" dirty="0">
                          <a:solidFill>
                            <a:schemeClr val="tx1"/>
                          </a:solidFill>
                        </a:rPr>
                        <a:t>12</a:t>
                      </a:r>
                      <a:endParaRPr kumimoji="1" lang="ja-JP" altLang="en-US" sz="3600" b="0" dirty="0">
                        <a:solidFill>
                          <a:schemeClr val="tx1"/>
                        </a:solidFill>
                      </a:endParaRP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ア２</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イ３</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ア３</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イ４</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1146307093"/>
                  </a:ext>
                </a:extLst>
              </a:tr>
              <a:tr h="880489">
                <a:tc>
                  <a:txBody>
                    <a:bodyPr/>
                    <a:lstStyle/>
                    <a:p>
                      <a:pPr algn="ctr"/>
                      <a:r>
                        <a:rPr kumimoji="1" lang="ja-JP" altLang="en-US" sz="3600" dirty="0"/>
                        <a:t>イ１</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dirty="0"/>
                        <a:t>ウ１</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イ２</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ウ２</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イ５</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ウ３</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ア４</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3294870230"/>
                  </a:ext>
                </a:extLst>
              </a:tr>
              <a:tr h="880489">
                <a:tc>
                  <a:txBody>
                    <a:bodyPr/>
                    <a:lstStyle/>
                    <a:p>
                      <a:pPr algn="ctr"/>
                      <a:r>
                        <a:rPr kumimoji="1" lang="ja-JP" altLang="en-US" sz="3600" b="0" dirty="0">
                          <a:solidFill>
                            <a:schemeClr val="tx1"/>
                          </a:solidFill>
                        </a:rPr>
                        <a:t>ア５</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a:t>
                      </a:r>
                      <a:r>
                        <a:rPr kumimoji="1" lang="en-US" altLang="ja-JP" sz="3600" b="0" dirty="0">
                          <a:solidFill>
                            <a:schemeClr val="tx1"/>
                          </a:solidFill>
                        </a:rPr>
                        <a:t>13</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ア７</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a:t>
                      </a:r>
                      <a:r>
                        <a:rPr kumimoji="1" lang="en-US" altLang="ja-JP" sz="3600" b="0" dirty="0">
                          <a:solidFill>
                            <a:schemeClr val="tx1"/>
                          </a:solidFill>
                        </a:rPr>
                        <a:t>16</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ア８</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a:t>
                      </a:r>
                      <a:r>
                        <a:rPr kumimoji="1" lang="en-US" altLang="ja-JP" sz="3600" b="0" dirty="0">
                          <a:solidFill>
                            <a:schemeClr val="tx1"/>
                          </a:solidFill>
                        </a:rPr>
                        <a:t>15</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ア９</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4061334700"/>
                  </a:ext>
                </a:extLst>
              </a:tr>
              <a:tr h="880489">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イ６</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ウ４</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イ７</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ウ５</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イ８</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ウ６</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イ９</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3085834008"/>
                  </a:ext>
                </a:extLst>
              </a:tr>
              <a:tr h="880489">
                <a:tc>
                  <a:txBody>
                    <a:bodyPr/>
                    <a:lstStyle/>
                    <a:p>
                      <a:pPr algn="ctr"/>
                      <a:r>
                        <a:rPr kumimoji="1" lang="ja-JP" altLang="en-US" sz="3600" dirty="0"/>
                        <a:t>ア６</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イ</a:t>
                      </a:r>
                      <a:r>
                        <a:rPr kumimoji="1" lang="en-US" altLang="ja-JP" sz="3600" b="0" dirty="0">
                          <a:solidFill>
                            <a:schemeClr val="tx1"/>
                          </a:solidFill>
                        </a:rPr>
                        <a:t>10</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ア９</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a:t>
                      </a:r>
                      <a:r>
                        <a:rPr kumimoji="1" lang="en-US" altLang="ja-JP" sz="3600" b="0" dirty="0">
                          <a:solidFill>
                            <a:schemeClr val="tx1"/>
                          </a:solidFill>
                        </a:rPr>
                        <a:t>11</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r>
                        <a:rPr kumimoji="1" lang="ja-JP" altLang="en-US" sz="3600" b="0" dirty="0">
                          <a:solidFill>
                            <a:schemeClr val="tx1"/>
                          </a:solidFill>
                        </a:rPr>
                        <a:t>ア</a:t>
                      </a:r>
                      <a:r>
                        <a:rPr kumimoji="1" lang="en-US" altLang="ja-JP" sz="3600" b="0" dirty="0">
                          <a:solidFill>
                            <a:schemeClr val="tx1"/>
                          </a:solidFill>
                        </a:rPr>
                        <a:t>10</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a:t>
                      </a:r>
                      <a:r>
                        <a:rPr kumimoji="1" lang="en-US" altLang="ja-JP" sz="3600" b="0" dirty="0">
                          <a:solidFill>
                            <a:schemeClr val="tx1"/>
                          </a:solidFill>
                        </a:rPr>
                        <a:t>12</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a:t>
                      </a:r>
                      <a:r>
                        <a:rPr kumimoji="1" lang="en-US" altLang="ja-JP" sz="3600" dirty="0"/>
                        <a:t>11</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582473742"/>
                  </a:ext>
                </a:extLst>
              </a:tr>
              <a:tr h="880489">
                <a:tc>
                  <a:txBody>
                    <a:bodyPr/>
                    <a:lstStyle/>
                    <a:p>
                      <a:pPr algn="ctr"/>
                      <a:r>
                        <a:rPr kumimoji="1" lang="ja-JP" altLang="en-US" sz="3600" dirty="0"/>
                        <a:t>ア１</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ウ７</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b="0" dirty="0">
                          <a:solidFill>
                            <a:schemeClr val="tx1"/>
                          </a:solidFill>
                        </a:rPr>
                        <a:t>イ</a:t>
                      </a:r>
                      <a:r>
                        <a:rPr kumimoji="1" lang="en-US" altLang="ja-JP" sz="3600" b="0" dirty="0">
                          <a:solidFill>
                            <a:schemeClr val="tx1"/>
                          </a:solidFill>
                        </a:rPr>
                        <a:t>11</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ウ８</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ウ９</a:t>
                      </a:r>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marL="0" marR="0" lvl="0" indent="0" algn="ctr" defTabSz="1300460" rtl="0" eaLnBrk="1" fontAlgn="auto" latinLnBrk="0" hangingPunct="1">
                        <a:lnSpc>
                          <a:spcPct val="100000"/>
                        </a:lnSpc>
                        <a:spcBef>
                          <a:spcPts val="0"/>
                        </a:spcBef>
                        <a:spcAft>
                          <a:spcPts val="0"/>
                        </a:spcAft>
                        <a:buClrTx/>
                        <a:buSzTx/>
                        <a:buFontTx/>
                        <a:buNone/>
                        <a:tabLst/>
                        <a:defRPr/>
                      </a:pPr>
                      <a:r>
                        <a:rPr kumimoji="1" lang="ja-JP" altLang="en-US" sz="3600" dirty="0"/>
                        <a:t>ウ</a:t>
                      </a:r>
                      <a:r>
                        <a:rPr kumimoji="1" lang="en-US" altLang="ja-JP" sz="3600" dirty="0"/>
                        <a:t>10</a:t>
                      </a: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tc>
                  <a:txBody>
                    <a:bodyPr/>
                    <a:lstStyle/>
                    <a:p>
                      <a:pPr algn="ctr"/>
                      <a:endParaRPr kumimoji="1" lang="ja-JP" altLang="en-US" sz="3600" dirty="0"/>
                    </a:p>
                  </a:txBody>
                  <a:tcPr marL="130048" marR="130048" marT="65024" marB="65024">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1">
                        <a:lumMod val="20000"/>
                        <a:lumOff val="80000"/>
                      </a:schemeClr>
                    </a:solidFill>
                  </a:tcPr>
                </a:tc>
                <a:extLst>
                  <a:ext uri="{0D108BD9-81ED-4DB2-BD59-A6C34878D82A}">
                    <a16:rowId xmlns:a16="http://schemas.microsoft.com/office/drawing/2014/main" val="133411706"/>
                  </a:ext>
                </a:extLst>
              </a:tr>
            </a:tbl>
          </a:graphicData>
        </a:graphic>
      </p:graphicFrame>
      <p:sp>
        <p:nvSpPr>
          <p:cNvPr id="6" name="四角形: 角を丸くする 5">
            <a:extLst>
              <a:ext uri="{FF2B5EF4-FFF2-40B4-BE49-F238E27FC236}">
                <a16:creationId xmlns:a16="http://schemas.microsoft.com/office/drawing/2014/main" id="{35AFDEFA-A342-4EC6-B896-000858C5ABF0}"/>
              </a:ext>
            </a:extLst>
          </p:cNvPr>
          <p:cNvSpPr/>
          <p:nvPr/>
        </p:nvSpPr>
        <p:spPr>
          <a:xfrm>
            <a:off x="5571928" y="2404534"/>
            <a:ext cx="3748443"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8" name="四角形: 角を丸くする 7">
            <a:extLst>
              <a:ext uri="{FF2B5EF4-FFF2-40B4-BE49-F238E27FC236}">
                <a16:creationId xmlns:a16="http://schemas.microsoft.com/office/drawing/2014/main" id="{19B4D0A2-F73C-4644-955C-E21F956FD437}"/>
              </a:ext>
            </a:extLst>
          </p:cNvPr>
          <p:cNvSpPr/>
          <p:nvPr/>
        </p:nvSpPr>
        <p:spPr>
          <a:xfrm>
            <a:off x="1766111" y="4289779"/>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9" name="四角形: 角を丸くする 8">
            <a:extLst>
              <a:ext uri="{FF2B5EF4-FFF2-40B4-BE49-F238E27FC236}">
                <a16:creationId xmlns:a16="http://schemas.microsoft.com/office/drawing/2014/main" id="{581172C7-595D-4282-B49A-139EE2C2FDEB}"/>
              </a:ext>
            </a:extLst>
          </p:cNvPr>
          <p:cNvSpPr/>
          <p:nvPr/>
        </p:nvSpPr>
        <p:spPr>
          <a:xfrm>
            <a:off x="5610176" y="4289779"/>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0" name="四角形: 角を丸くする 9">
            <a:extLst>
              <a:ext uri="{FF2B5EF4-FFF2-40B4-BE49-F238E27FC236}">
                <a16:creationId xmlns:a16="http://schemas.microsoft.com/office/drawing/2014/main" id="{9823C98A-DA37-4A42-8FA9-910FAE9352E8}"/>
              </a:ext>
            </a:extLst>
          </p:cNvPr>
          <p:cNvSpPr/>
          <p:nvPr/>
        </p:nvSpPr>
        <p:spPr>
          <a:xfrm>
            <a:off x="9282123" y="4289779"/>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2" name="四角形: 角を丸くする 11">
            <a:extLst>
              <a:ext uri="{FF2B5EF4-FFF2-40B4-BE49-F238E27FC236}">
                <a16:creationId xmlns:a16="http://schemas.microsoft.com/office/drawing/2014/main" id="{A850EC65-F410-4FD6-971D-B3BCF8C9A328}"/>
              </a:ext>
            </a:extLst>
          </p:cNvPr>
          <p:cNvSpPr/>
          <p:nvPr/>
        </p:nvSpPr>
        <p:spPr>
          <a:xfrm>
            <a:off x="5565551" y="6050781"/>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6" name="タイトル 1">
            <a:extLst>
              <a:ext uri="{FF2B5EF4-FFF2-40B4-BE49-F238E27FC236}">
                <a16:creationId xmlns:a16="http://schemas.microsoft.com/office/drawing/2014/main" id="{D8F1FBAC-9C96-4A39-AF56-7350C4811CCF}"/>
              </a:ext>
            </a:extLst>
          </p:cNvPr>
          <p:cNvSpPr txBox="1">
            <a:spLocks/>
          </p:cNvSpPr>
          <p:nvPr/>
        </p:nvSpPr>
        <p:spPr>
          <a:xfrm>
            <a:off x="7223806" y="1286139"/>
            <a:ext cx="2892649" cy="963941"/>
          </a:xfrm>
          <a:prstGeom prst="rect">
            <a:avLst/>
          </a:prstGeom>
          <a:solidFill>
            <a:schemeClr val="accent4">
              <a:lumMod val="20000"/>
              <a:lumOff val="80000"/>
            </a:schemeClr>
          </a:solidFill>
        </p:spPr>
        <p:txBody>
          <a:bodyPr vert="horz" lIns="130048" tIns="65024" rIns="130048" bIns="65024" rtlCol="0" anchor="ctr">
            <a:normAutofit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6258" b="1" u="sng" dirty="0"/>
              <a:t>前方</a:t>
            </a:r>
          </a:p>
        </p:txBody>
      </p:sp>
      <p:sp>
        <p:nvSpPr>
          <p:cNvPr id="17" name="正方形/長方形 16">
            <a:extLst>
              <a:ext uri="{FF2B5EF4-FFF2-40B4-BE49-F238E27FC236}">
                <a16:creationId xmlns:a16="http://schemas.microsoft.com/office/drawing/2014/main" id="{45449EA8-EFCF-467E-B585-B4A44DD2C659}"/>
              </a:ext>
            </a:extLst>
          </p:cNvPr>
          <p:cNvSpPr/>
          <p:nvPr/>
        </p:nvSpPr>
        <p:spPr>
          <a:xfrm>
            <a:off x="1696684" y="2459152"/>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9" name="正方形/長方形 18">
            <a:extLst>
              <a:ext uri="{FF2B5EF4-FFF2-40B4-BE49-F238E27FC236}">
                <a16:creationId xmlns:a16="http://schemas.microsoft.com/office/drawing/2014/main" id="{048A648A-0455-43DE-A783-32729B5E19B7}"/>
              </a:ext>
            </a:extLst>
          </p:cNvPr>
          <p:cNvSpPr/>
          <p:nvPr/>
        </p:nvSpPr>
        <p:spPr>
          <a:xfrm>
            <a:off x="13068815" y="2433217"/>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20" name="正方形/長方形 19">
            <a:extLst>
              <a:ext uri="{FF2B5EF4-FFF2-40B4-BE49-F238E27FC236}">
                <a16:creationId xmlns:a16="http://schemas.microsoft.com/office/drawing/2014/main" id="{27D6E34B-DB21-40C0-8049-7D1458748015}"/>
              </a:ext>
            </a:extLst>
          </p:cNvPr>
          <p:cNvSpPr/>
          <p:nvPr/>
        </p:nvSpPr>
        <p:spPr>
          <a:xfrm>
            <a:off x="13068813" y="6977860"/>
            <a:ext cx="2071844" cy="963940"/>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4" name="四角形: 角を丸くする 13">
            <a:extLst>
              <a:ext uri="{FF2B5EF4-FFF2-40B4-BE49-F238E27FC236}">
                <a16:creationId xmlns:a16="http://schemas.microsoft.com/office/drawing/2014/main" id="{EE6A9B36-953C-4C1F-B5DF-BE84F0BC8C22}"/>
              </a:ext>
            </a:extLst>
          </p:cNvPr>
          <p:cNvSpPr/>
          <p:nvPr/>
        </p:nvSpPr>
        <p:spPr>
          <a:xfrm>
            <a:off x="12954067" y="3416949"/>
            <a:ext cx="1995339" cy="3694521"/>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5" name="四角形: 角を丸くする 4">
            <a:extLst>
              <a:ext uri="{FF2B5EF4-FFF2-40B4-BE49-F238E27FC236}">
                <a16:creationId xmlns:a16="http://schemas.microsoft.com/office/drawing/2014/main" id="{5E68851B-14CA-4E13-90CE-B2F4E3153FC5}"/>
              </a:ext>
            </a:extLst>
          </p:cNvPr>
          <p:cNvSpPr/>
          <p:nvPr/>
        </p:nvSpPr>
        <p:spPr>
          <a:xfrm>
            <a:off x="1708737" y="2379033"/>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1" name="四角形: 角を丸くする 10">
            <a:extLst>
              <a:ext uri="{FF2B5EF4-FFF2-40B4-BE49-F238E27FC236}">
                <a16:creationId xmlns:a16="http://schemas.microsoft.com/office/drawing/2014/main" id="{6545DDAE-D037-4E2E-B5E0-50C5CF166E3F}"/>
              </a:ext>
            </a:extLst>
          </p:cNvPr>
          <p:cNvSpPr/>
          <p:nvPr/>
        </p:nvSpPr>
        <p:spPr>
          <a:xfrm>
            <a:off x="1766111" y="6078337"/>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7" name="四角形: 角を丸くする 6">
            <a:extLst>
              <a:ext uri="{FF2B5EF4-FFF2-40B4-BE49-F238E27FC236}">
                <a16:creationId xmlns:a16="http://schemas.microsoft.com/office/drawing/2014/main" id="{758886D7-B7F8-4BD6-B5DA-D928F2EA8707}"/>
              </a:ext>
            </a:extLst>
          </p:cNvPr>
          <p:cNvSpPr/>
          <p:nvPr/>
        </p:nvSpPr>
        <p:spPr>
          <a:xfrm>
            <a:off x="9320371" y="2404534"/>
            <a:ext cx="3786692"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
        <p:nvSpPr>
          <p:cNvPr id="13" name="四角形: 角を丸くする 12">
            <a:extLst>
              <a:ext uri="{FF2B5EF4-FFF2-40B4-BE49-F238E27FC236}">
                <a16:creationId xmlns:a16="http://schemas.microsoft.com/office/drawing/2014/main" id="{9C1EA0E4-8786-432E-8C1A-9FCE6C7C7E0F}"/>
              </a:ext>
            </a:extLst>
          </p:cNvPr>
          <p:cNvSpPr/>
          <p:nvPr/>
        </p:nvSpPr>
        <p:spPr>
          <a:xfrm>
            <a:off x="9205623" y="6078337"/>
            <a:ext cx="3901440" cy="1885247"/>
          </a:xfrm>
          <a:prstGeom prst="roundRect">
            <a:avLst/>
          </a:prstGeom>
          <a:noFill/>
          <a:ln w="285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2560"/>
          </a:p>
        </p:txBody>
      </p:sp>
    </p:spTree>
    <p:extLst>
      <p:ext uri="{BB962C8B-B14F-4D97-AF65-F5344CB8AC3E}">
        <p14:creationId xmlns:p14="http://schemas.microsoft.com/office/powerpoint/2010/main" val="397013623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発展問題</a:t>
            </a:r>
            <a:endParaRPr kumimoji="1" lang="ja-JP" altLang="en-US" dirty="0"/>
          </a:p>
        </p:txBody>
      </p:sp>
      <p:sp>
        <p:nvSpPr>
          <p:cNvPr id="3" name="テキスト プレースホルダー 2"/>
          <p:cNvSpPr>
            <a:spLocks noGrp="1"/>
          </p:cNvSpPr>
          <p:nvPr>
            <p:ph type="body" idx="1"/>
          </p:nvPr>
        </p:nvSpPr>
        <p:spPr/>
        <p:txBody>
          <a:bodyPr/>
          <a:lstStyle/>
          <a:p>
            <a:r>
              <a:rPr kumimoji="1" lang="en-US" altLang="ja-JP" dirty="0"/>
              <a:t>1821</a:t>
            </a:r>
            <a:r>
              <a:rPr kumimoji="1" lang="ja-JP" altLang="en-US" dirty="0"/>
              <a:t>年のギリシア独立戦争以降のロシアの南下政策の経緯について、どのようにしてクリミア戦争に至ったか、南下政策の成否に着目して説明せよ。</a:t>
            </a:r>
            <a:endParaRPr kumimoji="1" lang="en-US" altLang="ja-JP" dirty="0"/>
          </a:p>
          <a:p>
            <a:r>
              <a:rPr lang="ja-JP" altLang="en-US" dirty="0"/>
              <a:t>クリミア戦争の参加国を指摘しつつ、その結果や影響について国際秩序の変化に着目して説明せよ。</a:t>
            </a:r>
            <a:endParaRPr lang="en-US" altLang="ja-JP" dirty="0"/>
          </a:p>
          <a:p>
            <a:r>
              <a:rPr kumimoji="1" lang="en-US" altLang="ja-JP" dirty="0"/>
              <a:t>19</a:t>
            </a:r>
            <a:r>
              <a:rPr kumimoji="1" lang="ja-JP" altLang="en-US" dirty="0"/>
              <a:t>世紀後半のロシアにおける近代化について、農奴解放令の内容や影響に触れながら、ツァーリを中心とする専制政治が根強く残った理由を説明せよ。</a:t>
            </a:r>
          </a:p>
        </p:txBody>
      </p:sp>
      <p:sp>
        <p:nvSpPr>
          <p:cNvPr id="4" name="正方形/長方形 3"/>
          <p:cNvSpPr/>
          <p:nvPr/>
        </p:nvSpPr>
        <p:spPr>
          <a:xfrm>
            <a:off x="1049898" y="2063931"/>
            <a:ext cx="15500741" cy="6335485"/>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〇発展的な課題に関して、まとめや事後課題等で必要に</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応じて活用する。</a:t>
            </a:r>
            <a:endParaRPr kumimoji="1" lang="en-US" altLang="ja-JP" sz="4000" dirty="0" smtClean="0">
              <a:solidFill>
                <a:schemeClr val="tx1"/>
              </a:solidFill>
            </a:endParaRPr>
          </a:p>
        </p:txBody>
      </p:sp>
    </p:spTree>
    <p:extLst>
      <p:ext uri="{BB962C8B-B14F-4D97-AF65-F5344CB8AC3E}">
        <p14:creationId xmlns:p14="http://schemas.microsoft.com/office/powerpoint/2010/main" val="1393975176"/>
      </p:ext>
    </p:extLst>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0468191-F6DD-36FA-07CC-6C1E7AD0260D}"/>
              </a:ext>
            </a:extLst>
          </p:cNvPr>
          <p:cNvSpPr>
            <a:spLocks noGrp="1"/>
          </p:cNvSpPr>
          <p:nvPr>
            <p:ph type="title"/>
          </p:nvPr>
        </p:nvSpPr>
        <p:spPr/>
        <p:txBody>
          <a:bodyPr/>
          <a:lstStyle/>
          <a:p>
            <a:r>
              <a:rPr kumimoji="1" lang="ja-JP" altLang="en-US" dirty="0"/>
              <a:t>前回の振り返り</a:t>
            </a:r>
            <a:r>
              <a:rPr kumimoji="1" lang="en-US" altLang="ja-JP" dirty="0" smtClean="0"/>
              <a:t>(</a:t>
            </a:r>
            <a:r>
              <a:rPr kumimoji="1" lang="ja-JP" altLang="en-US" dirty="0" smtClean="0"/>
              <a:t>〇組</a:t>
            </a:r>
            <a:r>
              <a:rPr kumimoji="1" lang="en-US" altLang="ja-JP" dirty="0"/>
              <a:t>)</a:t>
            </a:r>
            <a:endParaRPr kumimoji="1" lang="ja-JP" altLang="en-US" dirty="0"/>
          </a:p>
        </p:txBody>
      </p:sp>
      <p:sp>
        <p:nvSpPr>
          <p:cNvPr id="3" name="コンテンツ プレースホルダー 2">
            <a:extLst>
              <a:ext uri="{FF2B5EF4-FFF2-40B4-BE49-F238E27FC236}">
                <a16:creationId xmlns:a16="http://schemas.microsoft.com/office/drawing/2014/main" id="{1B7378D2-2726-1E00-1D58-DC00E1414412}"/>
              </a:ext>
            </a:extLst>
          </p:cNvPr>
          <p:cNvSpPr>
            <a:spLocks noGrp="1"/>
          </p:cNvSpPr>
          <p:nvPr>
            <p:ph idx="1"/>
          </p:nvPr>
        </p:nvSpPr>
        <p:spPr>
          <a:xfrm>
            <a:off x="1192143" y="2596444"/>
            <a:ext cx="15373737" cy="6188570"/>
          </a:xfrm>
        </p:spPr>
        <p:txBody>
          <a:bodyPr>
            <a:normAutofit fontScale="92500"/>
          </a:bodyPr>
          <a:lstStyle/>
          <a:p>
            <a:r>
              <a:rPr kumimoji="1" lang="ja-JP" altLang="en-US" dirty="0"/>
              <a:t>単元の学習課題</a:t>
            </a:r>
            <a:endParaRPr kumimoji="1" lang="en-US" altLang="ja-JP" dirty="0"/>
          </a:p>
          <a:p>
            <a:pPr marL="0" indent="0">
              <a:buNone/>
            </a:pPr>
            <a:r>
              <a:rPr lang="ja-JP" altLang="en-US" dirty="0"/>
              <a:t>　●ヨーロッパ諸国が自国の問題を重視しつつ、</a:t>
            </a:r>
            <a:endParaRPr lang="en-US" altLang="ja-JP" dirty="0"/>
          </a:p>
          <a:p>
            <a:pPr marL="0" indent="0">
              <a:buNone/>
            </a:pPr>
            <a:r>
              <a:rPr lang="ja-JP" altLang="en-US" dirty="0"/>
              <a:t>　　どのように各国と関係をきづいたか</a:t>
            </a:r>
            <a:r>
              <a:rPr lang="ja-JP" altLang="en-US" dirty="0" smtClean="0"/>
              <a:t>。</a:t>
            </a:r>
            <a:endParaRPr lang="en-US" altLang="ja-JP" dirty="0" smtClean="0"/>
          </a:p>
          <a:p>
            <a:pPr marL="0" indent="0">
              <a:buNone/>
            </a:pPr>
            <a:r>
              <a:rPr lang="ja-JP" altLang="en-US" dirty="0"/>
              <a:t>　●</a:t>
            </a:r>
            <a:r>
              <a:rPr lang="en-US" altLang="ja-JP" dirty="0"/>
              <a:t>19</a:t>
            </a:r>
            <a:r>
              <a:rPr lang="ja-JP" altLang="en-US" dirty="0"/>
              <a:t>世紀後半のヨーロッパで起こった出来事が現代社会に</a:t>
            </a:r>
            <a:endParaRPr lang="en-US" altLang="ja-JP" dirty="0"/>
          </a:p>
          <a:p>
            <a:pPr marL="0" indent="0">
              <a:buNone/>
            </a:pPr>
            <a:r>
              <a:rPr lang="ja-JP" altLang="en-US" dirty="0"/>
              <a:t>　　どのようにつながっているのか。</a:t>
            </a:r>
            <a:endParaRPr lang="en-US" altLang="ja-JP" dirty="0"/>
          </a:p>
          <a:p>
            <a:pPr marL="0" indent="0">
              <a:buNone/>
            </a:pPr>
            <a:r>
              <a:rPr lang="ja-JP" altLang="en-US" dirty="0"/>
              <a:t>　　また、なぜ起きたのかを知りそれ以前の出来事との関係をまとめる。 </a:t>
            </a:r>
            <a:endParaRPr lang="en-US" altLang="ja-JP" dirty="0"/>
          </a:p>
          <a:p>
            <a:pPr marL="0" indent="0">
              <a:buNone/>
            </a:pPr>
            <a:r>
              <a:rPr lang="ja-JP" altLang="en-US" dirty="0"/>
              <a:t>　●各国の統一、改革がどのように進み、政治体制が変わったか。</a:t>
            </a:r>
            <a:endParaRPr lang="en-US" altLang="ja-JP" dirty="0"/>
          </a:p>
          <a:p>
            <a:pPr marL="0" indent="0">
              <a:buNone/>
            </a:pPr>
            <a:r>
              <a:rPr lang="ja-JP" altLang="en-US" dirty="0"/>
              <a:t>　　また、それにより各国同士の関係はどう変化したか。　</a:t>
            </a:r>
            <a:endParaRPr lang="en-US" altLang="ja-JP" dirty="0"/>
          </a:p>
          <a:p>
            <a:pPr marL="0" indent="0">
              <a:buNone/>
            </a:pPr>
            <a:r>
              <a:rPr lang="ja-JP" altLang="en-US" dirty="0"/>
              <a:t>　　</a:t>
            </a:r>
            <a:endParaRPr kumimoji="1" lang="ja-JP" altLang="en-US" dirty="0"/>
          </a:p>
        </p:txBody>
      </p:sp>
      <p:sp>
        <p:nvSpPr>
          <p:cNvPr id="4" name="正方形/長方形 3"/>
          <p:cNvSpPr/>
          <p:nvPr/>
        </p:nvSpPr>
        <p:spPr>
          <a:xfrm>
            <a:off x="1192142" y="2014421"/>
            <a:ext cx="15373737" cy="7064265"/>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　前時で生徒が設定した単元の学習課題につい　</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て、取り上げてフィードバックする</a:t>
            </a:r>
            <a:r>
              <a:rPr kumimoji="1" lang="ja-JP" altLang="en-US" sz="4000" dirty="0" smtClean="0">
                <a:solidFill>
                  <a:schemeClr val="tx1"/>
                </a:solidFill>
              </a:rPr>
              <a:t>。</a:t>
            </a:r>
            <a:endParaRPr kumimoji="1" lang="en-US" altLang="ja-JP" sz="4000" dirty="0" smtClean="0">
              <a:solidFill>
                <a:schemeClr val="tx1"/>
              </a:solidFill>
            </a:endParaRPr>
          </a:p>
          <a:p>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a:solidFill>
                  <a:schemeClr val="tx1"/>
                </a:solidFill>
              </a:rPr>
              <a:t>　</a:t>
            </a:r>
            <a:r>
              <a:rPr kumimoji="1" lang="en-US" altLang="ja-JP" sz="4000" dirty="0" smtClean="0">
                <a:solidFill>
                  <a:schemeClr val="tx1"/>
                </a:solidFill>
              </a:rPr>
              <a:t>[</a:t>
            </a:r>
            <a:r>
              <a:rPr kumimoji="1" lang="ja-JP" altLang="en-US" sz="4000" dirty="0" smtClean="0">
                <a:solidFill>
                  <a:schemeClr val="tx1"/>
                </a:solidFill>
              </a:rPr>
              <a:t>フィードバックの視点の例</a:t>
            </a:r>
            <a:r>
              <a:rPr kumimoji="1" lang="en-US" altLang="ja-JP" sz="4000" dirty="0" smtClean="0">
                <a:solidFill>
                  <a:schemeClr val="tx1"/>
                </a:solidFill>
              </a:rPr>
              <a:t>]</a:t>
            </a: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smtClean="0">
                <a:solidFill>
                  <a:schemeClr val="tx1"/>
                </a:solidFill>
              </a:rPr>
              <a:t>・</a:t>
            </a:r>
            <a:r>
              <a:rPr kumimoji="1" lang="ja-JP" altLang="en-US" sz="4000" dirty="0" smtClean="0">
                <a:solidFill>
                  <a:schemeClr val="tx1"/>
                </a:solidFill>
              </a:rPr>
              <a:t>「見方・考え方」を働かせたものを褒める。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smtClean="0">
                <a:solidFill>
                  <a:schemeClr val="tx1"/>
                </a:solidFill>
              </a:rPr>
              <a:t>・</a:t>
            </a:r>
            <a:r>
              <a:rPr kumimoji="1" lang="ja-JP" altLang="en-US" sz="4000" dirty="0" smtClean="0">
                <a:solidFill>
                  <a:schemeClr val="tx1"/>
                </a:solidFill>
              </a:rPr>
              <a:t>歴史的な事象について、正確・的確に</a:t>
            </a:r>
            <a:r>
              <a:rPr kumimoji="1" lang="ja-JP" altLang="en-US" sz="4000" dirty="0" smtClean="0">
                <a:solidFill>
                  <a:schemeClr val="tx1"/>
                </a:solidFill>
              </a:rPr>
              <a:t>行っ</a:t>
            </a:r>
            <a:r>
              <a:rPr kumimoji="1" lang="ja-JP" altLang="en-US" sz="4000" dirty="0">
                <a:solidFill>
                  <a:schemeClr val="tx1"/>
                </a:solidFill>
              </a:rPr>
              <a:t>て</a:t>
            </a:r>
            <a:r>
              <a:rPr kumimoji="1" lang="ja-JP" altLang="en-US" sz="4000" dirty="0" smtClean="0">
                <a:solidFill>
                  <a:schemeClr val="tx1"/>
                </a:solidFill>
              </a:rPr>
              <a:t>いるものを</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smtClean="0">
                <a:solidFill>
                  <a:schemeClr val="tx1"/>
                </a:solidFill>
              </a:rPr>
              <a:t>褒める</a:t>
            </a:r>
            <a:r>
              <a:rPr kumimoji="1" lang="ja-JP" altLang="en-US" sz="4000" dirty="0" smtClean="0">
                <a:solidFill>
                  <a:schemeClr val="tx1"/>
                </a:solidFill>
              </a:rPr>
              <a:t>。</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smtClean="0">
                <a:solidFill>
                  <a:schemeClr val="tx1"/>
                </a:solidFill>
              </a:rPr>
              <a:t>・</a:t>
            </a:r>
            <a:r>
              <a:rPr kumimoji="1" lang="ja-JP" altLang="en-US" sz="4000" dirty="0" smtClean="0">
                <a:solidFill>
                  <a:schemeClr val="tx1"/>
                </a:solidFill>
              </a:rPr>
              <a:t>さらにつけ加えるといい考え方を</a:t>
            </a:r>
            <a:r>
              <a:rPr kumimoji="1" lang="ja-JP" altLang="en-US" sz="4000" dirty="0" smtClean="0">
                <a:solidFill>
                  <a:schemeClr val="tx1"/>
                </a:solidFill>
              </a:rPr>
              <a:t>取り上げて</a:t>
            </a:r>
            <a:r>
              <a:rPr kumimoji="1" lang="ja-JP" altLang="en-US" sz="4000" dirty="0" smtClean="0">
                <a:solidFill>
                  <a:schemeClr val="tx1"/>
                </a:solidFill>
              </a:rPr>
              <a:t>指摘する。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等、生徒の実態や課題に応じて教師がフィードバッ</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クの観点を設定する。</a:t>
            </a:r>
            <a:endParaRPr kumimoji="1" lang="ja-JP" altLang="en-US" sz="4000" dirty="0">
              <a:solidFill>
                <a:schemeClr val="tx1"/>
              </a:solidFill>
            </a:endParaRPr>
          </a:p>
        </p:txBody>
      </p:sp>
    </p:spTree>
    <p:extLst>
      <p:ext uri="{BB962C8B-B14F-4D97-AF65-F5344CB8AC3E}">
        <p14:creationId xmlns:p14="http://schemas.microsoft.com/office/powerpoint/2010/main" val="19425922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kumimoji="1" lang="ja-JP" altLang="en-US" sz="8000" dirty="0"/>
              <a:t>ナイティンゲール</a:t>
            </a:r>
          </a:p>
        </p:txBody>
      </p:sp>
      <p:sp>
        <p:nvSpPr>
          <p:cNvPr id="3" name="テキスト プレースホルダー 2"/>
          <p:cNvSpPr>
            <a:spLocks noGrp="1"/>
          </p:cNvSpPr>
          <p:nvPr>
            <p:ph type="body" idx="1"/>
          </p:nvPr>
        </p:nvSpPr>
        <p:spPr>
          <a:xfrm>
            <a:off x="1358537" y="4061197"/>
            <a:ext cx="8830492" cy="1810607"/>
          </a:xfrm>
        </p:spPr>
        <p:txBody>
          <a:bodyPr>
            <a:noAutofit/>
          </a:bodyPr>
          <a:lstStyle/>
          <a:p>
            <a:pPr marL="0" indent="0">
              <a:buNone/>
            </a:pPr>
            <a:r>
              <a:rPr lang="ja-JP" altLang="en-US" sz="6600" dirty="0"/>
              <a:t>クリミア戦争での兵力</a:t>
            </a:r>
            <a:endParaRPr lang="en-US" altLang="ja-JP" sz="6600" dirty="0"/>
          </a:p>
          <a:p>
            <a:pPr marL="0" indent="0">
              <a:buNone/>
            </a:pPr>
            <a:r>
              <a:rPr lang="ja-JP" altLang="en-US" sz="6600" dirty="0"/>
              <a:t>イギリス </a:t>
            </a:r>
            <a:r>
              <a:rPr lang="ja-JP" altLang="en-US" sz="6600" dirty="0"/>
              <a:t>約</a:t>
            </a:r>
            <a:r>
              <a:rPr lang="en-US" altLang="ja-JP" sz="6600" dirty="0" smtClean="0"/>
              <a:t>11</a:t>
            </a:r>
            <a:r>
              <a:rPr lang="ja-JP" altLang="en-US" sz="6600" dirty="0"/>
              <a:t>万人</a:t>
            </a:r>
          </a:p>
        </p:txBody>
      </p:sp>
      <p:sp>
        <p:nvSpPr>
          <p:cNvPr id="5" name="テキスト プレースホルダー 2"/>
          <p:cNvSpPr txBox="1">
            <a:spLocks/>
          </p:cNvSpPr>
          <p:nvPr/>
        </p:nvSpPr>
        <p:spPr>
          <a:xfrm>
            <a:off x="823488" y="7528466"/>
            <a:ext cx="9091396" cy="1635738"/>
          </a:xfrm>
          <a:prstGeom prst="rect">
            <a:avLst/>
          </a:prstGeom>
        </p:spPr>
        <p:txBody>
          <a:bodyPr vert="horz" lIns="0" tIns="45720" rIns="0" bIns="45720" rtlCol="0">
            <a:noAutofit/>
          </a:bodyPr>
          <a:lstStyle>
            <a:lvl1pPr marL="130046" indent="-130046" algn="l" defTabSz="1300460" rtl="0" eaLnBrk="1" latinLnBrk="0" hangingPunct="1">
              <a:lnSpc>
                <a:spcPct val="90000"/>
              </a:lnSpc>
              <a:spcBef>
                <a:spcPts val="1707"/>
              </a:spcBef>
              <a:spcAft>
                <a:spcPts val="284"/>
              </a:spcAft>
              <a:buClr>
                <a:schemeClr val="accent1"/>
              </a:buClr>
              <a:buSzPct val="100000"/>
              <a:buFont typeface="Calibri" panose="020F0502020204030204" pitchFamily="34" charset="0"/>
              <a:buChar char=" "/>
              <a:defRPr kumimoji="1" sz="2844" kern="1200">
                <a:solidFill>
                  <a:schemeClr val="tx1">
                    <a:lumMod val="75000"/>
                    <a:lumOff val="25000"/>
                  </a:schemeClr>
                </a:solidFill>
                <a:latin typeface="+mn-lt"/>
                <a:ea typeface="+mn-ea"/>
                <a:cs typeface="+mn-cs"/>
              </a:defRPr>
            </a:lvl1pPr>
            <a:lvl2pPr marL="546193" indent="-260092" algn="l" defTabSz="1300460" rtl="0" eaLnBrk="1" latinLnBrk="0" hangingPunct="1">
              <a:lnSpc>
                <a:spcPct val="90000"/>
              </a:lnSpc>
              <a:spcBef>
                <a:spcPts val="284"/>
              </a:spcBef>
              <a:spcAft>
                <a:spcPts val="569"/>
              </a:spcAft>
              <a:buClr>
                <a:schemeClr val="accent1"/>
              </a:buClr>
              <a:buFont typeface="Calibri" pitchFamily="34" charset="0"/>
              <a:buChar char="◦"/>
              <a:defRPr kumimoji="1" sz="2560" kern="1200">
                <a:solidFill>
                  <a:schemeClr val="tx1">
                    <a:lumMod val="75000"/>
                    <a:lumOff val="25000"/>
                  </a:schemeClr>
                </a:solidFill>
                <a:latin typeface="+mn-lt"/>
                <a:ea typeface="+mn-ea"/>
                <a:cs typeface="+mn-cs"/>
              </a:defRPr>
            </a:lvl2pPr>
            <a:lvl3pPr marL="806285" indent="-260092"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3pPr>
            <a:lvl4pPr marL="1066377" indent="-260092"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4pPr>
            <a:lvl5pPr marL="1326469" indent="-260092"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5pPr>
            <a:lvl6pPr marL="1564420" indent="-325115"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6pPr>
            <a:lvl7pPr marL="1848860" indent="-325115"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7pPr>
            <a:lvl8pPr marL="2133300" indent="-325115"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8pPr>
            <a:lvl9pPr marL="2417740" indent="-325115"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9pPr>
          </a:lstStyle>
          <a:p>
            <a:pPr marL="0" indent="0">
              <a:buNone/>
            </a:pPr>
            <a:r>
              <a:rPr lang="ja-JP" altLang="en-US" sz="6600" dirty="0"/>
              <a:t>　 死者数   </a:t>
            </a:r>
            <a:r>
              <a:rPr lang="ja-JP" altLang="en-US" sz="6600" dirty="0" smtClean="0"/>
              <a:t>約４万人</a:t>
            </a:r>
            <a:endParaRPr lang="ja-JP" altLang="en-US" sz="6600" dirty="0"/>
          </a:p>
        </p:txBody>
      </p:sp>
      <p:sp>
        <p:nvSpPr>
          <p:cNvPr id="6" name="テキスト プレースホルダー 2"/>
          <p:cNvSpPr txBox="1">
            <a:spLocks/>
          </p:cNvSpPr>
          <p:nvPr/>
        </p:nvSpPr>
        <p:spPr>
          <a:xfrm>
            <a:off x="1192143" y="2404535"/>
            <a:ext cx="8354086" cy="853587"/>
          </a:xfrm>
          <a:prstGeom prst="rect">
            <a:avLst/>
          </a:prstGeom>
        </p:spPr>
        <p:txBody>
          <a:bodyPr vert="horz" lIns="0" tIns="45720" rIns="0" bIns="45720" rtlCol="0">
            <a:noAutofit/>
          </a:bodyPr>
          <a:lstStyle>
            <a:lvl1pPr marL="130046" indent="-130046" algn="l" defTabSz="1300460" rtl="0" eaLnBrk="1" latinLnBrk="0" hangingPunct="1">
              <a:lnSpc>
                <a:spcPct val="90000"/>
              </a:lnSpc>
              <a:spcBef>
                <a:spcPts val="1707"/>
              </a:spcBef>
              <a:spcAft>
                <a:spcPts val="284"/>
              </a:spcAft>
              <a:buClr>
                <a:schemeClr val="accent1"/>
              </a:buClr>
              <a:buSzPct val="100000"/>
              <a:buFont typeface="Calibri" panose="020F0502020204030204" pitchFamily="34" charset="0"/>
              <a:buChar char=" "/>
              <a:defRPr kumimoji="1" sz="2844" kern="1200">
                <a:solidFill>
                  <a:schemeClr val="tx1">
                    <a:lumMod val="75000"/>
                    <a:lumOff val="25000"/>
                  </a:schemeClr>
                </a:solidFill>
                <a:latin typeface="+mn-lt"/>
                <a:ea typeface="+mn-ea"/>
                <a:cs typeface="+mn-cs"/>
              </a:defRPr>
            </a:lvl1pPr>
            <a:lvl2pPr marL="546193" indent="-260092" algn="l" defTabSz="1300460" rtl="0" eaLnBrk="1" latinLnBrk="0" hangingPunct="1">
              <a:lnSpc>
                <a:spcPct val="90000"/>
              </a:lnSpc>
              <a:spcBef>
                <a:spcPts val="284"/>
              </a:spcBef>
              <a:spcAft>
                <a:spcPts val="569"/>
              </a:spcAft>
              <a:buClr>
                <a:schemeClr val="accent1"/>
              </a:buClr>
              <a:buFont typeface="Calibri" pitchFamily="34" charset="0"/>
              <a:buChar char="◦"/>
              <a:defRPr kumimoji="1" sz="2560" kern="1200">
                <a:solidFill>
                  <a:schemeClr val="tx1">
                    <a:lumMod val="75000"/>
                    <a:lumOff val="25000"/>
                  </a:schemeClr>
                </a:solidFill>
                <a:latin typeface="+mn-lt"/>
                <a:ea typeface="+mn-ea"/>
                <a:cs typeface="+mn-cs"/>
              </a:defRPr>
            </a:lvl2pPr>
            <a:lvl3pPr marL="806285" indent="-260092"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3pPr>
            <a:lvl4pPr marL="1066377" indent="-260092"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4pPr>
            <a:lvl5pPr marL="1326469" indent="-260092"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5pPr>
            <a:lvl6pPr marL="1564420" indent="-325115"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6pPr>
            <a:lvl7pPr marL="1848860" indent="-325115"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7pPr>
            <a:lvl8pPr marL="2133300" indent="-325115"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8pPr>
            <a:lvl9pPr marL="2417740" indent="-325115" algn="l" defTabSz="1300460" rtl="0" eaLnBrk="1" latinLnBrk="0" hangingPunct="1">
              <a:lnSpc>
                <a:spcPct val="90000"/>
              </a:lnSpc>
              <a:spcBef>
                <a:spcPts val="284"/>
              </a:spcBef>
              <a:spcAft>
                <a:spcPts val="569"/>
              </a:spcAft>
              <a:buClr>
                <a:schemeClr val="accent1"/>
              </a:buClr>
              <a:buFont typeface="Calibri" pitchFamily="34" charset="0"/>
              <a:buChar char="◦"/>
              <a:defRPr kumimoji="1" sz="1991" kern="1200">
                <a:solidFill>
                  <a:schemeClr val="tx1">
                    <a:lumMod val="75000"/>
                    <a:lumOff val="25000"/>
                  </a:schemeClr>
                </a:solidFill>
                <a:latin typeface="+mn-lt"/>
                <a:ea typeface="+mn-ea"/>
                <a:cs typeface="+mn-cs"/>
              </a:defRPr>
            </a:lvl9pPr>
          </a:lstStyle>
          <a:p>
            <a:pPr marL="0" indent="0">
              <a:buNone/>
            </a:pPr>
            <a:r>
              <a:rPr lang="ja-JP" altLang="en-US" sz="7200" dirty="0"/>
              <a:t>「クリミアの天使」</a:t>
            </a:r>
            <a:endParaRPr lang="en-US" altLang="ja-JP" sz="7200" dirty="0"/>
          </a:p>
        </p:txBody>
      </p:sp>
      <p:sp>
        <p:nvSpPr>
          <p:cNvPr id="7" name="下矢印 6"/>
          <p:cNvSpPr/>
          <p:nvPr/>
        </p:nvSpPr>
        <p:spPr>
          <a:xfrm>
            <a:off x="3735977" y="6284697"/>
            <a:ext cx="2769326" cy="109728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 name="タイトル 1"/>
          <p:cNvSpPr txBox="1">
            <a:spLocks/>
          </p:cNvSpPr>
          <p:nvPr/>
        </p:nvSpPr>
        <p:spPr>
          <a:xfrm>
            <a:off x="11083448" y="9338255"/>
            <a:ext cx="6204563" cy="467597"/>
          </a:xfrm>
          <a:prstGeom prst="rect">
            <a:avLst/>
          </a:prstGeom>
        </p:spPr>
        <p:txBody>
          <a:bodyPr vert="horz" lIns="91440" tIns="45720" rIns="91440" bIns="45720" rtlCol="0" anchor="ctr">
            <a:normAutofit fontScale="97500"/>
          </a:bodyPr>
          <a:lst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a:lstStyle>
          <a:p>
            <a:r>
              <a:rPr lang="ja-JP" altLang="en-US" sz="2800" dirty="0"/>
              <a:t>出典</a:t>
            </a:r>
            <a:r>
              <a:rPr lang="ja-JP" altLang="en-US" sz="2800" dirty="0" smtClean="0"/>
              <a:t>：〇</a:t>
            </a:r>
            <a:r>
              <a:rPr lang="ja-JP" altLang="en-US" sz="2800" dirty="0"/>
              <a:t>〇</a:t>
            </a:r>
            <a:r>
              <a:rPr lang="ja-JP" altLang="en-US" sz="2800" dirty="0" smtClean="0"/>
              <a:t>より</a:t>
            </a:r>
            <a:endParaRPr lang="ja-JP" altLang="en-US" sz="2800" dirty="0"/>
          </a:p>
        </p:txBody>
      </p:sp>
      <p:sp>
        <p:nvSpPr>
          <p:cNvPr id="9" name="タイトル 1"/>
          <p:cNvSpPr txBox="1">
            <a:spLocks/>
          </p:cNvSpPr>
          <p:nvPr/>
        </p:nvSpPr>
        <p:spPr>
          <a:xfrm>
            <a:off x="10652373" y="274320"/>
            <a:ext cx="6204563" cy="8889884"/>
          </a:xfrm>
          <a:prstGeom prst="rect">
            <a:avLst/>
          </a:prstGeom>
          <a:ln w="9525">
            <a:solidFill>
              <a:schemeClr val="tx1"/>
            </a:solidFill>
          </a:ln>
        </p:spPr>
        <p:txBody>
          <a:bodyPr vert="horz" lIns="91440" tIns="45720" rIns="91440" bIns="45720" rtlCol="0" anchor="t" anchorCtr="0">
            <a:normAutofit fontScale="97500"/>
          </a:bodyPr>
          <a:lstStyle>
            <a:lvl1pPr algn="l" defTabSz="1300460" rtl="0" eaLnBrk="1" latinLnBrk="0" hangingPunct="1">
              <a:lnSpc>
                <a:spcPct val="90000"/>
              </a:lnSpc>
              <a:spcBef>
                <a:spcPct val="0"/>
              </a:spcBef>
              <a:buNone/>
              <a:defRPr kumimoji="1" sz="6258" kern="1200">
                <a:solidFill>
                  <a:schemeClr val="tx1"/>
                </a:solidFill>
                <a:latin typeface="+mj-lt"/>
                <a:ea typeface="+mj-ea"/>
                <a:cs typeface="+mj-cs"/>
              </a:defRPr>
            </a:lvl1pPr>
          </a:lstStyle>
          <a:p>
            <a:r>
              <a:rPr lang="ja-JP" altLang="en-US" sz="2800" dirty="0" smtClean="0"/>
              <a:t>　写真等を貼付する。</a:t>
            </a:r>
            <a:endParaRPr lang="en-US" altLang="ja-JP" sz="2800" dirty="0" smtClean="0"/>
          </a:p>
        </p:txBody>
      </p:sp>
    </p:spTree>
    <p:extLst>
      <p:ext uri="{BB962C8B-B14F-4D97-AF65-F5344CB8AC3E}">
        <p14:creationId xmlns:p14="http://schemas.microsoft.com/office/powerpoint/2010/main" val="659761579"/>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5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6">
                                            <p:txEl>
                                              <p:pRg st="0" end="0"/>
                                            </p:txEl>
                                          </p:spTgt>
                                        </p:tgtEl>
                                        <p:attrNameLst>
                                          <p:attrName>style.visibility</p:attrName>
                                        </p:attrNameLst>
                                      </p:cBhvr>
                                      <p:to>
                                        <p:strVal val="visible"/>
                                      </p:to>
                                    </p:set>
                                    <p:animEffect transition="in" filter="fade">
                                      <p:cBhvr>
                                        <p:cTn id="12" dur="500"/>
                                        <p:tgtEl>
                                          <p:spTgt spid="6">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0" end="0"/>
                                            </p:txEl>
                                          </p:spTgt>
                                        </p:tgtEl>
                                        <p:attrNameLst>
                                          <p:attrName>style.visibility</p:attrName>
                                        </p:attrNameLst>
                                      </p:cBhvr>
                                      <p:to>
                                        <p:strVal val="visible"/>
                                      </p:to>
                                    </p:set>
                                    <p:animEffect transition="in" filter="fade">
                                      <p:cBhvr>
                                        <p:cTn id="17" dur="500"/>
                                        <p:tgtEl>
                                          <p:spTgt spid="3">
                                            <p:txEl>
                                              <p:pRg st="0" end="0"/>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1" end="1"/>
                                            </p:txEl>
                                          </p:spTgt>
                                        </p:tgtEl>
                                        <p:attrNameLst>
                                          <p:attrName>style.visibility</p:attrName>
                                        </p:attrNameLst>
                                      </p:cBhvr>
                                      <p:to>
                                        <p:strVal val="visible"/>
                                      </p:to>
                                    </p:set>
                                    <p:animEffect transition="in" filter="fade">
                                      <p:cBhvr>
                                        <p:cTn id="22" dur="500"/>
                                        <p:tgtEl>
                                          <p:spTgt spid="3">
                                            <p:txEl>
                                              <p:pRg st="1" end="1"/>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7"/>
                                        </p:tgtEl>
                                        <p:attrNameLst>
                                          <p:attrName>style.visibility</p:attrName>
                                        </p:attrNameLst>
                                      </p:cBhvr>
                                      <p:to>
                                        <p:strVal val="visible"/>
                                      </p:to>
                                    </p:set>
                                    <p:animEffect transition="in" filter="fade">
                                      <p:cBhvr>
                                        <p:cTn id="27" dur="500"/>
                                        <p:tgtEl>
                                          <p:spTgt spid="7"/>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grpId="0" nodeType="clickEffect">
                                  <p:stCondLst>
                                    <p:cond delay="0"/>
                                  </p:stCondLst>
                                  <p:childTnLst>
                                    <p:set>
                                      <p:cBhvr>
                                        <p:cTn id="31" dur="1" fill="hold">
                                          <p:stCondLst>
                                            <p:cond delay="0"/>
                                          </p:stCondLst>
                                        </p:cTn>
                                        <p:tgtEl>
                                          <p:spTgt spid="5">
                                            <p:txEl>
                                              <p:pRg st="0" end="0"/>
                                            </p:txEl>
                                          </p:spTgt>
                                        </p:tgtEl>
                                        <p:attrNameLst>
                                          <p:attrName>style.visibility</p:attrName>
                                        </p:attrNameLst>
                                      </p:cBhvr>
                                      <p:to>
                                        <p:strVal val="visible"/>
                                      </p:to>
                                    </p:set>
                                    <p:animEffect transition="in" filter="fade">
                                      <p:cBhvr>
                                        <p:cTn id="32" dur="500"/>
                                        <p:tgtEl>
                                          <p:spTgt spid="5">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P spid="5" grpId="0" build="p"/>
      <p:bldP spid="6" grpId="0" build="p"/>
      <p:bldP spid="7"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tx1">
            <a:lumMod val="75000"/>
            <a:lumOff val="25000"/>
          </a:schemeClr>
        </a:solidFill>
        <a:effectLst/>
      </p:bgPr>
    </p:bg>
    <p:spTree>
      <p:nvGrpSpPr>
        <p:cNvPr id="1" name=""/>
        <p:cNvGrpSpPr/>
        <p:nvPr/>
      </p:nvGrpSpPr>
      <p:grpSpPr>
        <a:xfrm>
          <a:off x="0" y="0"/>
          <a:ext cx="0" cy="0"/>
          <a:chOff x="0" y="0"/>
          <a:chExt cx="0" cy="0"/>
        </a:xfrm>
      </p:grpSpPr>
      <p:sp>
        <p:nvSpPr>
          <p:cNvPr id="3" name="テキスト プレースホルダー 2"/>
          <p:cNvSpPr>
            <a:spLocks noGrp="1"/>
          </p:cNvSpPr>
          <p:nvPr>
            <p:ph type="body" idx="1"/>
          </p:nvPr>
        </p:nvSpPr>
        <p:spPr>
          <a:xfrm>
            <a:off x="451735" y="1340708"/>
            <a:ext cx="16348657" cy="5715000"/>
          </a:xfrm>
        </p:spPr>
        <p:txBody>
          <a:bodyPr>
            <a:noAutofit/>
          </a:bodyPr>
          <a:lstStyle/>
          <a:p>
            <a:pPr marL="0" indent="0">
              <a:buNone/>
            </a:pPr>
            <a:r>
              <a:rPr lang="en-US" altLang="ja-JP" sz="6600" b="1" dirty="0">
                <a:solidFill>
                  <a:schemeClr val="bg1"/>
                </a:solidFill>
                <a:effectLst>
                  <a:outerShdw blurRad="38100" dist="38100" dir="2700000" algn="tl">
                    <a:srgbClr val="000000">
                      <a:alpha val="43137"/>
                    </a:srgbClr>
                  </a:outerShdw>
                </a:effectLst>
              </a:rPr>
              <a:t>19</a:t>
            </a:r>
            <a:r>
              <a:rPr lang="ja-JP" altLang="en-US" sz="6600" b="1" dirty="0">
                <a:solidFill>
                  <a:schemeClr val="bg1"/>
                </a:solidFill>
                <a:effectLst>
                  <a:outerShdw blurRad="38100" dist="38100" dir="2700000" algn="tl">
                    <a:srgbClr val="000000">
                      <a:alpha val="43137"/>
                    </a:srgbClr>
                  </a:outerShdw>
                </a:effectLst>
              </a:rPr>
              <a:t>世紀前半のウィーン体制の頃には大国間の戦争が抑えられていたにもかかわらず、</a:t>
            </a:r>
            <a:endParaRPr lang="en-US" altLang="ja-JP" sz="6600" b="1" dirty="0">
              <a:solidFill>
                <a:schemeClr val="bg1"/>
              </a:solidFill>
              <a:effectLst>
                <a:outerShdw blurRad="38100" dist="38100" dir="2700000" algn="tl">
                  <a:srgbClr val="000000">
                    <a:alpha val="43137"/>
                  </a:srgbClr>
                </a:outerShdw>
              </a:effectLst>
            </a:endParaRPr>
          </a:p>
          <a:p>
            <a:pPr marL="0" indent="0">
              <a:buNone/>
            </a:pPr>
            <a:endParaRPr lang="en-US" altLang="ja-JP" sz="1000" b="1" dirty="0">
              <a:solidFill>
                <a:schemeClr val="bg1"/>
              </a:solidFill>
            </a:endParaRPr>
          </a:p>
          <a:p>
            <a:pPr marL="0" indent="0">
              <a:buNone/>
            </a:pPr>
            <a:r>
              <a:rPr lang="ja-JP" altLang="en-US" sz="6600" b="1" dirty="0">
                <a:solidFill>
                  <a:schemeClr val="bg1"/>
                </a:solidFill>
                <a:effectLst>
                  <a:outerShdw blurRad="38100" dist="38100" dir="2700000" algn="tl">
                    <a:srgbClr val="000000">
                      <a:alpha val="43137"/>
                    </a:srgbClr>
                  </a:outerShdw>
                </a:effectLst>
              </a:rPr>
              <a:t>なぜイギリス・フランスとロシアは大規模な戦争をおこなったのだろう。</a:t>
            </a:r>
            <a:endParaRPr lang="en-US" altLang="ja-JP" sz="6600" b="1" dirty="0">
              <a:solidFill>
                <a:schemeClr val="bg1"/>
              </a:solidFill>
              <a:effectLst>
                <a:outerShdw blurRad="38100" dist="38100" dir="2700000" algn="tl">
                  <a:srgbClr val="000000">
                    <a:alpha val="43137"/>
                  </a:srgbClr>
                </a:outerShdw>
              </a:effectLst>
            </a:endParaRPr>
          </a:p>
          <a:p>
            <a:pPr marL="0" indent="0">
              <a:buNone/>
            </a:pPr>
            <a:endParaRPr lang="en-US" altLang="ja-JP" sz="1000" b="1" dirty="0">
              <a:solidFill>
                <a:schemeClr val="bg1"/>
              </a:solidFill>
              <a:effectLst>
                <a:outerShdw blurRad="38100" dist="38100" dir="2700000" algn="tl">
                  <a:srgbClr val="000000">
                    <a:alpha val="43137"/>
                  </a:srgbClr>
                </a:outerShdw>
              </a:effectLst>
            </a:endParaRPr>
          </a:p>
          <a:p>
            <a:pPr marL="0" indent="0">
              <a:buNone/>
            </a:pPr>
            <a:r>
              <a:rPr lang="ja-JP" altLang="en-US" sz="6600" b="1" dirty="0">
                <a:solidFill>
                  <a:schemeClr val="bg1"/>
                </a:solidFill>
                <a:effectLst>
                  <a:outerShdw blurRad="38100" dist="38100" dir="2700000" algn="tl">
                    <a:srgbClr val="000000">
                      <a:alpha val="43137"/>
                    </a:srgbClr>
                  </a:outerShdw>
                </a:effectLst>
              </a:rPr>
              <a:t>また、このことは国際秩序にどのような影響をもたらしたといえるだろうか。</a:t>
            </a:r>
            <a:endParaRPr kumimoji="1" lang="ja-JP" altLang="en-US" sz="6600" b="1" dirty="0">
              <a:solidFill>
                <a:schemeClr val="bg1"/>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466664450"/>
      </p:ext>
    </p:extLst>
  </p:cSld>
  <p:clrMapOvr>
    <a:masterClrMapping/>
  </p:clrMapOvr>
  <p:transition spd="med"/>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fade">
                                      <p:cBhvr>
                                        <p:cTn id="1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今日の学習課題</a:t>
            </a:r>
            <a:endParaRPr kumimoji="1" lang="ja-JP" altLang="en-US" dirty="0"/>
          </a:p>
        </p:txBody>
      </p:sp>
      <p:sp>
        <p:nvSpPr>
          <p:cNvPr id="3" name="テキスト プレースホルダー 2"/>
          <p:cNvSpPr>
            <a:spLocks noGrp="1"/>
          </p:cNvSpPr>
          <p:nvPr>
            <p:ph type="body" idx="1"/>
          </p:nvPr>
        </p:nvSpPr>
        <p:spPr>
          <a:xfrm>
            <a:off x="559558" y="2794000"/>
            <a:ext cx="16780705" cy="5715000"/>
          </a:xfrm>
        </p:spPr>
        <p:txBody>
          <a:bodyPr>
            <a:normAutofit/>
          </a:bodyPr>
          <a:lstStyle/>
          <a:p>
            <a:pPr marL="0" indent="0">
              <a:buNone/>
            </a:pPr>
            <a:r>
              <a:rPr lang="ja-JP" altLang="en-US" sz="7200" dirty="0"/>
              <a:t>クリミア戦争は、どのような点で</a:t>
            </a:r>
            <a:endParaRPr lang="en-US" altLang="ja-JP" sz="7200" dirty="0"/>
          </a:p>
          <a:p>
            <a:pPr marL="0" indent="0">
              <a:buNone/>
            </a:pPr>
            <a:r>
              <a:rPr lang="ja-JP" altLang="en-US" sz="7200" dirty="0"/>
              <a:t>重要だとみなすことができるだろうか。</a:t>
            </a:r>
            <a:endParaRPr kumimoji="1" lang="ja-JP" altLang="en-US" sz="7200" dirty="0"/>
          </a:p>
        </p:txBody>
      </p:sp>
    </p:spTree>
    <p:extLst>
      <p:ext uri="{BB962C8B-B14F-4D97-AF65-F5344CB8AC3E}">
        <p14:creationId xmlns:p14="http://schemas.microsoft.com/office/powerpoint/2010/main" val="2011522704"/>
      </p:ext>
    </p:extLst>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192143" y="519290"/>
            <a:ext cx="15737320" cy="1885245"/>
          </a:xfrm>
        </p:spPr>
        <p:txBody>
          <a:bodyPr>
            <a:normAutofit/>
          </a:bodyPr>
          <a:lstStyle/>
          <a:p>
            <a:r>
              <a:rPr lang="ja-JP" altLang="en-US" dirty="0"/>
              <a:t>（ア）クリミア戦争の背景や原因について</a:t>
            </a:r>
            <a:endParaRPr kumimoji="1" lang="ja-JP" altLang="en-US" dirty="0"/>
          </a:p>
        </p:txBody>
      </p:sp>
      <p:sp>
        <p:nvSpPr>
          <p:cNvPr id="3" name="テキスト プレースホルダー 2"/>
          <p:cNvSpPr>
            <a:spLocks noGrp="1"/>
          </p:cNvSpPr>
          <p:nvPr>
            <p:ph type="body" idx="1"/>
          </p:nvPr>
        </p:nvSpPr>
        <p:spPr/>
        <p:txBody>
          <a:bodyPr/>
          <a:lstStyle/>
          <a:p>
            <a:pPr marL="0" indent="0">
              <a:buNone/>
            </a:pPr>
            <a:r>
              <a:rPr lang="ja-JP" altLang="en-US" dirty="0"/>
              <a:t>・ロシアはどのように南下政策をすすめたのか。</a:t>
            </a:r>
          </a:p>
          <a:p>
            <a:pPr marL="0" indent="0">
              <a:buNone/>
            </a:pPr>
            <a:r>
              <a:rPr lang="ja-JP" altLang="en-US" dirty="0"/>
              <a:t>・なぜロシアは南下政策をとったのか。</a:t>
            </a:r>
          </a:p>
          <a:p>
            <a:pPr marL="0" indent="0">
              <a:buNone/>
            </a:pPr>
            <a:r>
              <a:rPr lang="ja-JP" altLang="en-US" dirty="0"/>
              <a:t>・聖地管理権問題とは何か。</a:t>
            </a:r>
          </a:p>
          <a:p>
            <a:pPr marL="0" indent="0">
              <a:buNone/>
            </a:pPr>
            <a:r>
              <a:rPr lang="ja-JP" altLang="en-US" dirty="0"/>
              <a:t>・なぜロシアはオスマン帝国内のギリシア正教徒保護したのか。</a:t>
            </a:r>
          </a:p>
          <a:p>
            <a:pPr marL="0" indent="0">
              <a:buNone/>
            </a:pPr>
            <a:r>
              <a:rPr lang="ja-JP" altLang="en-US" dirty="0"/>
              <a:t>・クリミア戦争を起こそうと決めたのはロシアの誰なのか。</a:t>
            </a:r>
          </a:p>
          <a:p>
            <a:pPr marL="0" indent="0">
              <a:buNone/>
            </a:pPr>
            <a:r>
              <a:rPr lang="ja-JP" altLang="en-US" dirty="0"/>
              <a:t>・クリミア戦争はなぜ起こったのか。</a:t>
            </a:r>
          </a:p>
          <a:p>
            <a:endParaRPr kumimoji="1" lang="ja-JP" altLang="en-US" dirty="0"/>
          </a:p>
        </p:txBody>
      </p:sp>
      <p:sp>
        <p:nvSpPr>
          <p:cNvPr id="4" name="正方形/長方形 3"/>
          <p:cNvSpPr/>
          <p:nvPr/>
        </p:nvSpPr>
        <p:spPr>
          <a:xfrm>
            <a:off x="1192143" y="2599507"/>
            <a:ext cx="14548600" cy="4663441"/>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〇生徒が１時間目に表現した疑問を３つ程度に集約して</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本時の課題とする。</a:t>
            </a:r>
            <a:endParaRPr kumimoji="1" lang="ja-JP" altLang="en-US" sz="4000" dirty="0">
              <a:solidFill>
                <a:schemeClr val="tx1"/>
              </a:solidFill>
            </a:endParaRPr>
          </a:p>
        </p:txBody>
      </p:sp>
    </p:spTree>
    <p:extLst>
      <p:ext uri="{BB962C8B-B14F-4D97-AF65-F5344CB8AC3E}">
        <p14:creationId xmlns:p14="http://schemas.microsoft.com/office/powerpoint/2010/main" val="1791039947"/>
      </p:ext>
    </p:extLst>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192143" y="519290"/>
            <a:ext cx="15920200" cy="2274709"/>
          </a:xfrm>
        </p:spPr>
        <p:txBody>
          <a:bodyPr/>
          <a:lstStyle/>
          <a:p>
            <a:r>
              <a:rPr lang="ja-JP" altLang="en-US" dirty="0"/>
              <a:t>（イ）クリミア戦争の結果や影響、意義</a:t>
            </a:r>
            <a:r>
              <a:rPr lang="en-US" altLang="ja-JP" dirty="0"/>
              <a:t/>
            </a:r>
            <a:br>
              <a:rPr lang="en-US" altLang="ja-JP" dirty="0"/>
            </a:br>
            <a:r>
              <a:rPr lang="ja-JP" altLang="en-US" dirty="0"/>
              <a:t>　　　について</a:t>
            </a:r>
            <a:endParaRPr kumimoji="1" lang="ja-JP" altLang="en-US" dirty="0"/>
          </a:p>
        </p:txBody>
      </p:sp>
      <p:sp>
        <p:nvSpPr>
          <p:cNvPr id="3" name="テキスト プレースホルダー 2"/>
          <p:cNvSpPr>
            <a:spLocks noGrp="1"/>
          </p:cNvSpPr>
          <p:nvPr>
            <p:ph type="body" idx="1"/>
          </p:nvPr>
        </p:nvSpPr>
        <p:spPr>
          <a:xfrm>
            <a:off x="1049899" y="2793999"/>
            <a:ext cx="15905690" cy="6781075"/>
          </a:xfrm>
        </p:spPr>
        <p:txBody>
          <a:bodyPr>
            <a:normAutofit fontScale="85000" lnSpcReduction="10000"/>
          </a:bodyPr>
          <a:lstStyle/>
          <a:p>
            <a:r>
              <a:rPr lang="ja-JP" altLang="en-US" dirty="0"/>
              <a:t>なぜクリミア戦争でオスマン帝国にイギリスなどの国がついてロシア</a:t>
            </a:r>
            <a:endParaRPr lang="en-US" altLang="ja-JP" dirty="0"/>
          </a:p>
          <a:p>
            <a:pPr marL="0" indent="0">
              <a:buNone/>
            </a:pPr>
            <a:r>
              <a:rPr lang="ja-JP" altLang="en-US" dirty="0"/>
              <a:t>   を負けさせたのか。</a:t>
            </a:r>
          </a:p>
          <a:p>
            <a:r>
              <a:rPr lang="ja-JP" altLang="en-US" dirty="0"/>
              <a:t>クリミア戦争の際にイギリス、フランス、サルデーニャ王国はなぜオ</a:t>
            </a:r>
            <a:endParaRPr lang="en-US" altLang="ja-JP" dirty="0"/>
          </a:p>
          <a:p>
            <a:pPr marL="0" indent="0">
              <a:buNone/>
            </a:pPr>
            <a:r>
              <a:rPr lang="ja-JP" altLang="en-US" dirty="0"/>
              <a:t>　スマン帝国側についたのか。</a:t>
            </a:r>
          </a:p>
          <a:p>
            <a:r>
              <a:rPr lang="ja-JP" altLang="en-US" dirty="0"/>
              <a:t>パリ条約は何のために結ばれたか。</a:t>
            </a:r>
          </a:p>
          <a:p>
            <a:r>
              <a:rPr lang="ja-JP" altLang="en-US" dirty="0"/>
              <a:t>黒海の中立化がパリ条約によって決定されたのはなぜか。</a:t>
            </a:r>
          </a:p>
          <a:p>
            <a:r>
              <a:rPr lang="ja-JP" altLang="en-US" dirty="0"/>
              <a:t>クリミア戦争で黒海の中立化を受け入れることでどの国にどのようなメリッ</a:t>
            </a:r>
            <a:endParaRPr lang="en-US" altLang="ja-JP" dirty="0"/>
          </a:p>
          <a:p>
            <a:pPr marL="0" indent="0">
              <a:buNone/>
            </a:pPr>
            <a:r>
              <a:rPr lang="ja-JP" altLang="en-US" dirty="0"/>
              <a:t>　トがあったのか。</a:t>
            </a:r>
          </a:p>
          <a:p>
            <a:r>
              <a:rPr lang="ja-JP" altLang="en-US" dirty="0"/>
              <a:t>なぜクリミア戦争後にロシアで大改革が起きたか。</a:t>
            </a:r>
          </a:p>
          <a:p>
            <a:r>
              <a:rPr lang="ja-JP" altLang="en-US" dirty="0"/>
              <a:t>どうしてクリミア戦争後に列強は自国の国益を優先するようになったのだろ</a:t>
            </a:r>
            <a:endParaRPr lang="en-US" altLang="ja-JP" dirty="0"/>
          </a:p>
          <a:p>
            <a:pPr marL="0" indent="0">
              <a:buNone/>
            </a:pPr>
            <a:r>
              <a:rPr lang="ja-JP" altLang="en-US" dirty="0"/>
              <a:t>　うか。</a:t>
            </a:r>
          </a:p>
          <a:p>
            <a:endParaRPr kumimoji="1" lang="ja-JP" altLang="en-US" dirty="0"/>
          </a:p>
        </p:txBody>
      </p:sp>
    </p:spTree>
    <p:extLst>
      <p:ext uri="{BB962C8B-B14F-4D97-AF65-F5344CB8AC3E}">
        <p14:creationId xmlns:p14="http://schemas.microsoft.com/office/powerpoint/2010/main" val="3205306332"/>
      </p:ext>
    </p:extLst>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192143" y="519290"/>
            <a:ext cx="16259834" cy="2274710"/>
          </a:xfrm>
        </p:spPr>
        <p:txBody>
          <a:bodyPr>
            <a:normAutofit fontScale="90000"/>
          </a:bodyPr>
          <a:lstStyle/>
          <a:p>
            <a:r>
              <a:rPr lang="ja-JP" altLang="en-US" dirty="0"/>
              <a:t>（ウ）ロシアの近代化のうち、特に農奴解放令の</a:t>
            </a:r>
            <a:r>
              <a:rPr lang="en-US" altLang="ja-JP" dirty="0"/>
              <a:t/>
            </a:r>
            <a:br>
              <a:rPr lang="en-US" altLang="ja-JP" dirty="0"/>
            </a:br>
            <a:r>
              <a:rPr lang="ja-JP" altLang="en-US" dirty="0"/>
              <a:t>　　　内容と影響について、調べる。</a:t>
            </a:r>
            <a:endParaRPr kumimoji="1" lang="ja-JP" altLang="en-US" dirty="0"/>
          </a:p>
        </p:txBody>
      </p:sp>
      <p:sp>
        <p:nvSpPr>
          <p:cNvPr id="3" name="テキスト プレースホルダー 2"/>
          <p:cNvSpPr>
            <a:spLocks noGrp="1"/>
          </p:cNvSpPr>
          <p:nvPr>
            <p:ph type="body" idx="1"/>
          </p:nvPr>
        </p:nvSpPr>
        <p:spPr/>
        <p:txBody>
          <a:bodyPr/>
          <a:lstStyle/>
          <a:p>
            <a:r>
              <a:rPr lang="ja-JP" altLang="en-US" dirty="0"/>
              <a:t>ロシアはどのようにして近代化を図ったのか。</a:t>
            </a:r>
          </a:p>
          <a:p>
            <a:r>
              <a:rPr lang="ja-JP" altLang="en-US" dirty="0"/>
              <a:t>なぜ農民解放令をアレクサンドル二世は出したのか。</a:t>
            </a:r>
          </a:p>
          <a:p>
            <a:r>
              <a:rPr lang="ja-JP" altLang="en-US" dirty="0"/>
              <a:t>農奴解放令とは何なのか。</a:t>
            </a:r>
          </a:p>
          <a:p>
            <a:r>
              <a:rPr lang="ja-JP" altLang="en-US" dirty="0"/>
              <a:t>なぜ知識人階級は農民に社会主義を宣伝したのか。</a:t>
            </a:r>
          </a:p>
          <a:p>
            <a:r>
              <a:rPr lang="ja-JP" altLang="en-US" dirty="0"/>
              <a:t>知識人階級の人たちはなぜテロリズムを肯定したのか。</a:t>
            </a:r>
          </a:p>
          <a:p>
            <a:r>
              <a:rPr lang="ja-JP" altLang="en-US" dirty="0"/>
              <a:t>結果的にあまり変化を成さなかったアレクサンドル</a:t>
            </a:r>
            <a:r>
              <a:rPr lang="en-US" altLang="ja-JP" dirty="0"/>
              <a:t>2</a:t>
            </a:r>
            <a:r>
              <a:rPr lang="ja-JP" altLang="en-US" dirty="0"/>
              <a:t>世の</a:t>
            </a:r>
            <a:r>
              <a:rPr lang="en-US" altLang="ja-JP" dirty="0"/>
              <a:t>｢</a:t>
            </a:r>
            <a:r>
              <a:rPr lang="ja-JP" altLang="en-US" dirty="0"/>
              <a:t>農奴解放令</a:t>
            </a:r>
            <a:r>
              <a:rPr lang="en-US" altLang="ja-JP" dirty="0"/>
              <a:t>｣</a:t>
            </a:r>
            <a:r>
              <a:rPr lang="ja-JP" altLang="en-US" dirty="0"/>
              <a:t>だが、大改革を掲げていたにも関わらずどうして土地を無償にし、大きな変化をつけようとしなかったのか。</a:t>
            </a:r>
          </a:p>
          <a:p>
            <a:endParaRPr kumimoji="1" lang="ja-JP" altLang="en-US" dirty="0"/>
          </a:p>
        </p:txBody>
      </p:sp>
    </p:spTree>
    <p:extLst>
      <p:ext uri="{BB962C8B-B14F-4D97-AF65-F5344CB8AC3E}">
        <p14:creationId xmlns:p14="http://schemas.microsoft.com/office/powerpoint/2010/main" val="1964801427"/>
      </p:ext>
    </p:extLst>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F01D517-CAEE-4771-8836-5E99CA0B3496}"/>
              </a:ext>
            </a:extLst>
          </p:cNvPr>
          <p:cNvSpPr>
            <a:spLocks noGrp="1"/>
          </p:cNvSpPr>
          <p:nvPr>
            <p:ph type="title"/>
          </p:nvPr>
        </p:nvSpPr>
        <p:spPr/>
        <p:txBody>
          <a:bodyPr/>
          <a:lstStyle/>
          <a:p>
            <a:r>
              <a:rPr kumimoji="1" lang="ja-JP" altLang="en-US" dirty="0"/>
              <a:t>より学びを深めるキーワード</a:t>
            </a:r>
          </a:p>
        </p:txBody>
      </p:sp>
      <p:sp>
        <p:nvSpPr>
          <p:cNvPr id="3" name="テキスト プレースホルダー 2">
            <a:extLst>
              <a:ext uri="{FF2B5EF4-FFF2-40B4-BE49-F238E27FC236}">
                <a16:creationId xmlns:a16="http://schemas.microsoft.com/office/drawing/2014/main" id="{E4832B03-4533-4FE7-A96D-CCB9365F8761}"/>
              </a:ext>
            </a:extLst>
          </p:cNvPr>
          <p:cNvSpPr>
            <a:spLocks noGrp="1"/>
          </p:cNvSpPr>
          <p:nvPr>
            <p:ph type="body" idx="1"/>
          </p:nvPr>
        </p:nvSpPr>
        <p:spPr>
          <a:xfrm>
            <a:off x="1049898" y="2296459"/>
            <a:ext cx="15240466" cy="5715000"/>
          </a:xfrm>
        </p:spPr>
        <p:txBody>
          <a:bodyPr>
            <a:normAutofit/>
          </a:bodyPr>
          <a:lstStyle/>
          <a:p>
            <a:pPr marL="0" indent="0">
              <a:buNone/>
            </a:pPr>
            <a:r>
              <a:rPr kumimoji="1" lang="en-US" altLang="ja-JP" sz="4800" dirty="0"/>
              <a:t>(</a:t>
            </a:r>
            <a:r>
              <a:rPr kumimoji="1" lang="ja-JP" altLang="en-US" sz="4800" dirty="0"/>
              <a:t>ア</a:t>
            </a:r>
            <a:r>
              <a:rPr kumimoji="1" lang="en-US" altLang="ja-JP" sz="4800" dirty="0"/>
              <a:t>)</a:t>
            </a:r>
            <a:r>
              <a:rPr kumimoji="1" lang="ja-JP" altLang="en-US" sz="4800" dirty="0"/>
              <a:t>ボスフォラス・ダーダネルス両海峡　／</a:t>
            </a:r>
            <a:r>
              <a:rPr lang="ja-JP" altLang="en-US" sz="4800" dirty="0"/>
              <a:t>　不凍港</a:t>
            </a:r>
            <a:endParaRPr lang="en-US" altLang="ja-JP" sz="4800" dirty="0"/>
          </a:p>
          <a:p>
            <a:pPr marL="0" indent="0">
              <a:buNone/>
            </a:pPr>
            <a:r>
              <a:rPr lang="ja-JP" altLang="en-US" sz="4800" dirty="0"/>
              <a:t>   　エジプト＝トルコ戦争　　</a:t>
            </a:r>
            <a:endParaRPr lang="en-US" altLang="ja-JP" sz="4800" dirty="0"/>
          </a:p>
          <a:p>
            <a:pPr marL="0" indent="0">
              <a:buNone/>
            </a:pPr>
            <a:endParaRPr lang="en-US" altLang="ja-JP" sz="4800" dirty="0"/>
          </a:p>
          <a:p>
            <a:pPr marL="0" indent="0">
              <a:buNone/>
            </a:pPr>
            <a:r>
              <a:rPr lang="en-US" altLang="ja-JP" sz="4800" dirty="0"/>
              <a:t>(</a:t>
            </a:r>
            <a:r>
              <a:rPr lang="ja-JP" altLang="en-US" sz="4800" dirty="0"/>
              <a:t>イ</a:t>
            </a:r>
            <a:r>
              <a:rPr lang="en-US" altLang="ja-JP" sz="4800" dirty="0"/>
              <a:t>)</a:t>
            </a:r>
            <a:r>
              <a:rPr lang="ja-JP" altLang="en-US" sz="4800" dirty="0"/>
              <a:t>黒海の中立化　／　イタリア・ドイツの統一　</a:t>
            </a:r>
            <a:endParaRPr lang="en-US" altLang="ja-JP" sz="4800" dirty="0"/>
          </a:p>
          <a:p>
            <a:pPr marL="0" indent="0">
              <a:buNone/>
            </a:pPr>
            <a:r>
              <a:rPr kumimoji="1" lang="ja-JP" altLang="en-US" sz="4800" dirty="0"/>
              <a:t>　　</a:t>
            </a:r>
            <a:endParaRPr kumimoji="1" lang="en-US" altLang="ja-JP" sz="4800" dirty="0"/>
          </a:p>
          <a:p>
            <a:pPr marL="0" indent="0">
              <a:buNone/>
            </a:pPr>
            <a:r>
              <a:rPr lang="en-US" altLang="ja-JP" sz="4800" dirty="0"/>
              <a:t>(</a:t>
            </a:r>
            <a:r>
              <a:rPr lang="ja-JP" altLang="en-US" sz="4800" dirty="0"/>
              <a:t>ウ</a:t>
            </a:r>
            <a:r>
              <a:rPr lang="en-US" altLang="ja-JP" sz="4800" dirty="0"/>
              <a:t>)</a:t>
            </a:r>
            <a:r>
              <a:rPr lang="ja-JP" altLang="en-US" sz="4800" dirty="0"/>
              <a:t>ミール　／　ナロードニキ運動</a:t>
            </a:r>
            <a:endParaRPr kumimoji="1" lang="en-US" altLang="ja-JP" sz="4800" dirty="0"/>
          </a:p>
        </p:txBody>
      </p:sp>
      <p:sp>
        <p:nvSpPr>
          <p:cNvPr id="4" name="正方形/長方形 3"/>
          <p:cNvSpPr/>
          <p:nvPr/>
        </p:nvSpPr>
        <p:spPr>
          <a:xfrm>
            <a:off x="1049897" y="2196150"/>
            <a:ext cx="14573279" cy="5393370"/>
          </a:xfrm>
          <a:prstGeom prst="rect">
            <a:avLst/>
          </a:prstGeom>
          <a:solidFill>
            <a:schemeClr val="accent6">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4000" dirty="0" smtClean="0">
                <a:solidFill>
                  <a:schemeClr val="tx1"/>
                </a:solidFill>
              </a:rPr>
              <a:t>　〇キーワードを設定するメリット</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・本時の目標を意識できる。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・発展的な学習を促すことができる。</a:t>
            </a:r>
            <a:endParaRPr kumimoji="1" lang="en-US" altLang="ja-JP" sz="4000" dirty="0" smtClean="0">
              <a:solidFill>
                <a:schemeClr val="tx1"/>
              </a:solidFill>
            </a:endParaRPr>
          </a:p>
          <a:p>
            <a:r>
              <a:rPr kumimoji="1" lang="ja-JP" altLang="en-US" sz="4000" dirty="0">
                <a:solidFill>
                  <a:schemeClr val="tx1"/>
                </a:solidFill>
              </a:rPr>
              <a:t>　</a:t>
            </a:r>
            <a:r>
              <a:rPr kumimoji="1" lang="ja-JP" altLang="en-US" sz="4000" dirty="0" smtClean="0">
                <a:solidFill>
                  <a:schemeClr val="tx1"/>
                </a:solidFill>
              </a:rPr>
              <a:t>　</a:t>
            </a:r>
            <a:r>
              <a:rPr kumimoji="1" lang="ja-JP" altLang="en-US" sz="4000" dirty="0" smtClean="0">
                <a:solidFill>
                  <a:schemeClr val="tx1"/>
                </a:solidFill>
              </a:rPr>
              <a:t>　生徒</a:t>
            </a:r>
            <a:r>
              <a:rPr kumimoji="1" lang="ja-JP" altLang="en-US" sz="4000" dirty="0" smtClean="0">
                <a:solidFill>
                  <a:schemeClr val="tx1"/>
                </a:solidFill>
              </a:rPr>
              <a:t>の実態に応じて設定するか、しないかを決める。</a:t>
            </a:r>
            <a:endParaRPr kumimoji="1" lang="ja-JP" altLang="en-US" sz="4000" dirty="0">
              <a:solidFill>
                <a:schemeClr val="tx1"/>
              </a:solidFill>
            </a:endParaRPr>
          </a:p>
        </p:txBody>
      </p:sp>
    </p:spTree>
    <p:extLst>
      <p:ext uri="{BB962C8B-B14F-4D97-AF65-F5344CB8AC3E}">
        <p14:creationId xmlns:p14="http://schemas.microsoft.com/office/powerpoint/2010/main" val="3190476677"/>
      </p:ext>
    </p:extLst>
  </p:cSld>
  <p:clrMapOvr>
    <a:masterClrMapping/>
  </p:clrMapOvr>
  <p:transition spd="med"/>
</p:sld>
</file>

<file path=ppt/theme/_rels/theme3.xml.rels><?xml version="1.0" encoding="UTF-8" standalone="yes"?>
<Relationships xmlns="http://schemas.openxmlformats.org/package/2006/relationships"><Relationship Id="rId1" Type="http://schemas.openxmlformats.org/officeDocument/2006/relationships/image" Target="../media/image1.png"/></Relationships>
</file>

<file path=ppt/theme/theme1.xml><?xml version="1.0" encoding="utf-8"?>
<a:theme xmlns:a="http://schemas.openxmlformats.org/drawingml/2006/main" name="HDOfficeLightV0">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Formal">
  <a:themeElements>
    <a:clrScheme name="Formal">
      <a:dk1>
        <a:srgbClr val="000000"/>
      </a:dk1>
      <a:lt1>
        <a:srgbClr val="FFFFFF"/>
      </a:lt1>
      <a:dk2>
        <a:srgbClr val="53585F"/>
      </a:dk2>
      <a:lt2>
        <a:srgbClr val="DCDEE0"/>
      </a:lt2>
      <a:accent1>
        <a:srgbClr val="6789BA"/>
      </a:accent1>
      <a:accent2>
        <a:srgbClr val="77965C"/>
      </a:accent2>
      <a:accent3>
        <a:srgbClr val="E3B43D"/>
      </a:accent3>
      <a:accent4>
        <a:srgbClr val="D77B43"/>
      </a:accent4>
      <a:accent5>
        <a:srgbClr val="C25756"/>
      </a:accent5>
      <a:accent6>
        <a:srgbClr val="876390"/>
      </a:accent6>
      <a:hlink>
        <a:srgbClr val="0000FF"/>
      </a:hlink>
      <a:folHlink>
        <a:srgbClr val="FF00FF"/>
      </a:folHlink>
    </a:clrScheme>
    <a:fontScheme name="Formal">
      <a:majorFont>
        <a:latin typeface="Cochin"/>
        <a:ea typeface="Cochin"/>
        <a:cs typeface="Cochin"/>
      </a:majorFont>
      <a:minorFont>
        <a:latin typeface="Cochin"/>
        <a:ea typeface="Cochin"/>
        <a:cs typeface="Cochin"/>
      </a:minorFont>
    </a:fontScheme>
    <a:fmtScheme name="Formal">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lipFill rotWithShape="1">
          <a:blip xmlns:r="http://schemas.openxmlformats.org/officeDocument/2006/relationships" r:embed="rId1"/>
          <a:srcRect/>
          <a:tile tx="0" ty="0" sx="100000" sy="100000" flip="none" algn="tl"/>
        </a:blipFill>
        <a:ln w="12700" cap="flat">
          <a:noFill/>
          <a:miter lim="400000"/>
        </a:ln>
        <a:effectLst/>
        <a:sp3d/>
      </a:spPr>
      <a:bodyPr rot="0" spcFirstLastPara="1" vertOverflow="overflow" horzOverflow="overflow" vert="horz" wrap="square" lIns="50800" tIns="50800" rIns="50800" bIns="50800" numCol="1" spcCol="38100" rtlCol="0" anchor="ctr">
        <a:spAutoFit/>
      </a:bodyPr>
      <a:lstStyle>
        <a:defPPr marL="0" marR="0" indent="0" algn="ctr" defTabSz="584200" rtl="0" fontAlgn="auto" latinLnBrk="0" hangingPunct="0">
          <a:lnSpc>
            <a:spcPct val="100000"/>
          </a:lnSpc>
          <a:spcBef>
            <a:spcPts val="0"/>
          </a:spcBef>
          <a:spcAft>
            <a:spcPts val="0"/>
          </a:spcAft>
          <a:buClrTx/>
          <a:buSzTx/>
          <a:buFontTx/>
          <a:buNone/>
          <a:tabLst/>
          <a:defRPr kumimoji="0" sz="4000" b="0" i="0" u="none" strike="noStrike" cap="none" spc="0" normalizeH="0" baseline="0">
            <a:ln>
              <a:noFill/>
            </a:ln>
            <a:solidFill>
              <a:srgbClr val="FFFFFF"/>
            </a:solidFill>
            <a:effectLst/>
            <a:uFillTx/>
            <a:latin typeface="+mn-lt"/>
            <a:ea typeface="+mn-ea"/>
            <a:cs typeface="+mn-cs"/>
            <a:sym typeface="Cochin"/>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25400" cap="flat">
          <a:solidFill>
            <a:srgbClr val="3D3E3F"/>
          </a:solidFill>
          <a:prstDash val="solid"/>
          <a:miter lim="400000"/>
        </a:ln>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50800" tIns="50800" rIns="50800" bIns="50800" numCol="1" spcCol="38100" rtlCol="0" anchor="ctr">
        <a:spAutoFit/>
      </a:bodyPr>
      <a:lstStyle>
        <a:defPPr marL="0" marR="0" indent="0" algn="ctr" defTabSz="584200" rtl="0" fontAlgn="auto" latinLnBrk="0" hangingPunct="0">
          <a:lnSpc>
            <a:spcPct val="100000"/>
          </a:lnSpc>
          <a:spcBef>
            <a:spcPts val="0"/>
          </a:spcBef>
          <a:spcAft>
            <a:spcPts val="0"/>
          </a:spcAft>
          <a:buClrTx/>
          <a:buSzTx/>
          <a:buFontTx/>
          <a:buNone/>
          <a:tabLst/>
          <a:defRPr kumimoji="0" sz="4200" b="0" i="0" u="none" strike="noStrike" cap="none" spc="0" normalizeH="0" baseline="0">
            <a:ln>
              <a:noFill/>
            </a:ln>
            <a:solidFill>
              <a:srgbClr val="515151"/>
            </a:solidFill>
            <a:effectLst/>
            <a:uFillTx/>
            <a:latin typeface="+mn-lt"/>
            <a:ea typeface="+mn-ea"/>
            <a:cs typeface="+mn-cs"/>
            <a:sym typeface="Cochin"/>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4.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TM02892315[[fn=ウィスプ]]</Template>
  <TotalTime>578</TotalTime>
  <Words>1430</Words>
  <Application>Microsoft Office PowerPoint</Application>
  <PresentationFormat>ユーザー設定</PresentationFormat>
  <Paragraphs>201</Paragraphs>
  <Slides>14</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2</vt:i4>
      </vt:variant>
      <vt:variant>
        <vt:lpstr>スライド タイトル</vt:lpstr>
      </vt:variant>
      <vt:variant>
        <vt:i4>14</vt:i4>
      </vt:variant>
    </vt:vector>
  </HeadingPairs>
  <TitlesOfParts>
    <vt:vector size="25" baseType="lpstr">
      <vt:lpstr>Helvetica Neue</vt:lpstr>
      <vt:lpstr>ＭＳ Ｐゴシック</vt:lpstr>
      <vt:lpstr>メイリオ</vt:lpstr>
      <vt:lpstr>游ゴシック</vt:lpstr>
      <vt:lpstr>游ゴシック Light</vt:lpstr>
      <vt:lpstr>Arial</vt:lpstr>
      <vt:lpstr>Calibri</vt:lpstr>
      <vt:lpstr>Calibri Light</vt:lpstr>
      <vt:lpstr>Wingdings 2</vt:lpstr>
      <vt:lpstr>HDOfficeLightV0</vt:lpstr>
      <vt:lpstr>Office テーマ</vt:lpstr>
      <vt:lpstr>クリミア戦争 ロシアの近代化</vt:lpstr>
      <vt:lpstr>前回の振り返り(〇組)</vt:lpstr>
      <vt:lpstr>ナイティンゲール</vt:lpstr>
      <vt:lpstr>PowerPoint プレゼンテーション</vt:lpstr>
      <vt:lpstr>今日の学習課題</vt:lpstr>
      <vt:lpstr>（ア）クリミア戦争の背景や原因について</vt:lpstr>
      <vt:lpstr>（イ）クリミア戦争の結果や影響、意義 　　　について</vt:lpstr>
      <vt:lpstr>（ウ）ロシアの近代化のうち、特に農奴解放令の 　　　内容と影響について、調べる。</vt:lpstr>
      <vt:lpstr>より学びを深めるキーワード</vt:lpstr>
      <vt:lpstr>グループ座席表（エキスパート活動）</vt:lpstr>
      <vt:lpstr>PowerPoint プレゼンテーション</vt:lpstr>
      <vt:lpstr>「ま・い・ど」を意識する</vt:lpstr>
      <vt:lpstr>グループ座席表（クロストーク）</vt:lpstr>
      <vt:lpstr>発展問題</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(1)クリミア戦争と列強体制の緩和</dc:title>
  <dc:creator>坂田　匡史</dc:creator>
  <cp:lastModifiedBy>坂田　匡史</cp:lastModifiedBy>
  <cp:revision>33</cp:revision>
  <cp:lastPrinted>2024-02-19T00:01:56Z</cp:lastPrinted>
  <dcterms:modified xsi:type="dcterms:W3CDTF">2024-02-19T00:10:36Z</dcterms:modified>
</cp:coreProperties>
</file>