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sldIdLst>
    <p:sldId id="303" r:id="rId2"/>
    <p:sldId id="267" r:id="rId3"/>
    <p:sldId id="273" r:id="rId4"/>
    <p:sldId id="321" r:id="rId5"/>
    <p:sldId id="305" r:id="rId6"/>
    <p:sldId id="322" r:id="rId7"/>
    <p:sldId id="306" r:id="rId8"/>
    <p:sldId id="323" r:id="rId9"/>
    <p:sldId id="307" r:id="rId10"/>
    <p:sldId id="324" r:id="rId11"/>
    <p:sldId id="268" r:id="rId12"/>
    <p:sldId id="308" r:id="rId13"/>
    <p:sldId id="325" r:id="rId14"/>
    <p:sldId id="309" r:id="rId15"/>
    <p:sldId id="326" r:id="rId16"/>
    <p:sldId id="310" r:id="rId17"/>
    <p:sldId id="327" r:id="rId18"/>
    <p:sldId id="311" r:id="rId19"/>
    <p:sldId id="328" r:id="rId20"/>
    <p:sldId id="312" r:id="rId21"/>
    <p:sldId id="329" r:id="rId22"/>
    <p:sldId id="313" r:id="rId23"/>
    <p:sldId id="330" r:id="rId24"/>
    <p:sldId id="316" r:id="rId25"/>
    <p:sldId id="331" r:id="rId26"/>
    <p:sldId id="332" r:id="rId27"/>
    <p:sldId id="269" r:id="rId28"/>
    <p:sldId id="317" r:id="rId29"/>
    <p:sldId id="333" r:id="rId30"/>
    <p:sldId id="318" r:id="rId31"/>
    <p:sldId id="334" r:id="rId32"/>
    <p:sldId id="319" r:id="rId33"/>
    <p:sldId id="335" r:id="rId34"/>
    <p:sldId id="320" r:id="rId35"/>
    <p:sldId id="336" r:id="rId36"/>
    <p:sldId id="296" r:id="rId37"/>
    <p:sldId id="298" r:id="rId38"/>
    <p:sldId id="299" r:id="rId39"/>
    <p:sldId id="301" r:id="rId40"/>
    <p:sldId id="300" r:id="rId41"/>
    <p:sldId id="302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EEDD"/>
    <a:srgbClr val="F16D2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39" autoAdjust="0"/>
    <p:restoredTop sz="94660"/>
  </p:normalViewPr>
  <p:slideViewPr>
    <p:cSldViewPr snapToGrid="0">
      <p:cViewPr varScale="1">
        <p:scale>
          <a:sx n="89" d="100"/>
          <a:sy n="89" d="100"/>
        </p:scale>
        <p:origin x="31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552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945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07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16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5433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135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83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469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92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338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dirty="0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13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3759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11.xml"/><Relationship Id="rId7" Type="http://schemas.openxmlformats.org/officeDocument/2006/relationships/image" Target="../media/image3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27.xml"/><Relationship Id="rId4" Type="http://schemas.openxmlformats.org/officeDocument/2006/relationships/image" Target="../media/image1.png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8.png"/><Relationship Id="rId5" Type="http://schemas.openxmlformats.org/officeDocument/2006/relationships/slide" Target="slide9.xml"/><Relationship Id="rId4" Type="http://schemas.openxmlformats.org/officeDocument/2006/relationships/slide" Target="slide1.xml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10" Type="http://schemas.openxmlformats.org/officeDocument/2006/relationships/slide" Target="slide1.xml"/><Relationship Id="rId4" Type="http://schemas.openxmlformats.org/officeDocument/2006/relationships/slide" Target="slide14.xml"/><Relationship Id="rId9" Type="http://schemas.openxmlformats.org/officeDocument/2006/relationships/slide" Target="slide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slide" Target="slide11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slide" Target="slide11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10.png"/><Relationship Id="rId5" Type="http://schemas.openxmlformats.org/officeDocument/2006/relationships/slide" Target="slide14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slide" Target="slide11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11.png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slide" Target="slide11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12.png"/><Relationship Id="rId5" Type="http://schemas.openxmlformats.org/officeDocument/2006/relationships/slide" Target="slide18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3.xml"/><Relationship Id="rId7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1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slide" Target="slide11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13.png"/><Relationship Id="rId5" Type="http://schemas.openxmlformats.org/officeDocument/2006/relationships/slide" Target="slide20.xml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1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slide" Target="slide11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image" Target="../media/image14.png"/><Relationship Id="rId5" Type="http://schemas.openxmlformats.org/officeDocument/2006/relationships/slide" Target="slide22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slide" Target="slide11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6" Type="http://schemas.openxmlformats.org/officeDocument/2006/relationships/image" Target="../media/image15.png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slide" Target="slide11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image" Target="../media/image16.png"/><Relationship Id="rId5" Type="http://schemas.openxmlformats.org/officeDocument/2006/relationships/slide" Target="slide24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slide" Target="slide27.xml"/><Relationship Id="rId5" Type="http://schemas.openxmlformats.org/officeDocument/2006/relationships/slide" Target="slide28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7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6" Type="http://schemas.openxmlformats.org/officeDocument/2006/relationships/image" Target="../media/image18.png"/><Relationship Id="rId5" Type="http://schemas.openxmlformats.org/officeDocument/2006/relationships/slide" Target="slide30.xml"/><Relationship Id="rId4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slide" Target="slide2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7.xm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19.png"/><Relationship Id="rId5" Type="http://schemas.openxmlformats.org/officeDocument/2006/relationships/slide" Target="slide32.xml"/><Relationship Id="rId4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slide" Target="slide2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7.xml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6" Type="http://schemas.openxmlformats.org/officeDocument/2006/relationships/image" Target="../media/image20.png"/><Relationship Id="rId5" Type="http://schemas.openxmlformats.org/officeDocument/2006/relationships/slide" Target="slide34.xml"/><Relationship Id="rId4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openxmlformats.org/officeDocument/2006/relationships/slide" Target="slide1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0" Type="http://schemas.openxmlformats.org/officeDocument/2006/relationships/slide" Target="slide41.xml"/><Relationship Id="rId4" Type="http://schemas.openxmlformats.org/officeDocument/2006/relationships/slide" Target="slide38.xml"/><Relationship Id="rId9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slide" Target="slide3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9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slide" Target="slide1.xml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.png"/><Relationship Id="rId5" Type="http://schemas.openxmlformats.org/officeDocument/2006/relationships/slide" Target="slide7.xml"/><Relationship Id="rId4" Type="http://schemas.openxmlformats.org/officeDocument/2006/relationships/slide" Target="slide1.xml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0" y="0"/>
            <a:ext cx="12192000" cy="688973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2" name="グループ化 21"/>
          <p:cNvGrpSpPr/>
          <p:nvPr/>
        </p:nvGrpSpPr>
        <p:grpSpPr>
          <a:xfrm>
            <a:off x="39193" y="534838"/>
            <a:ext cx="12110154" cy="6323162"/>
            <a:chOff x="-3192811" y="-2697450"/>
            <a:chExt cx="18560955" cy="9691365"/>
          </a:xfrm>
        </p:grpSpPr>
        <p:grpSp>
          <p:nvGrpSpPr>
            <p:cNvPr id="15" name="グループ化 14"/>
            <p:cNvGrpSpPr/>
            <p:nvPr/>
          </p:nvGrpSpPr>
          <p:grpSpPr>
            <a:xfrm>
              <a:off x="-3192811" y="-2697450"/>
              <a:ext cx="18560955" cy="9634171"/>
              <a:chOff x="-2767499" y="-2568053"/>
              <a:chExt cx="18560955" cy="9634171"/>
            </a:xfrm>
          </p:grpSpPr>
          <p:sp>
            <p:nvSpPr>
              <p:cNvPr id="7" name="楕円 6"/>
              <p:cNvSpPr/>
              <p:nvPr/>
            </p:nvSpPr>
            <p:spPr>
              <a:xfrm>
                <a:off x="5681682" y="5715459"/>
                <a:ext cx="1667203" cy="1350659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" name="フローチャート: 他ページ結合子 2"/>
              <p:cNvSpPr/>
              <p:nvPr/>
            </p:nvSpPr>
            <p:spPr>
              <a:xfrm>
                <a:off x="6209355" y="6082291"/>
                <a:ext cx="611856" cy="6169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2" name="ひし形 11"/>
              <p:cNvSpPr/>
              <p:nvPr/>
            </p:nvSpPr>
            <p:spPr>
              <a:xfrm>
                <a:off x="4585058" y="2879024"/>
                <a:ext cx="3860451" cy="3875699"/>
              </a:xfrm>
              <a:prstGeom prst="diamond">
                <a:avLst/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3" name="直線コネクタ 12"/>
              <p:cNvCxnSpPr/>
              <p:nvPr/>
            </p:nvCxnSpPr>
            <p:spPr>
              <a:xfrm flipV="1">
                <a:off x="6884853" y="-2568053"/>
                <a:ext cx="8908603" cy="8958843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コネクタ 13"/>
              <p:cNvCxnSpPr/>
              <p:nvPr/>
            </p:nvCxnSpPr>
            <p:spPr>
              <a:xfrm flipH="1" flipV="1">
                <a:off x="-2767499" y="-2568053"/>
                <a:ext cx="8158835" cy="819146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円弧 18"/>
            <p:cNvSpPr/>
            <p:nvPr/>
          </p:nvSpPr>
          <p:spPr>
            <a:xfrm rot="15387950">
              <a:off x="5024071" y="4809849"/>
              <a:ext cx="2131801" cy="2236331"/>
            </a:xfrm>
            <a:prstGeom prst="arc">
              <a:avLst>
                <a:gd name="adj1" fmla="val 18249378"/>
                <a:gd name="adj2" fmla="val 5094391"/>
              </a:avLst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角丸四角形 19">
            <a:hlinkClick r:id="rId2" action="ppaction://hlinksldjump"/>
          </p:cNvPr>
          <p:cNvSpPr/>
          <p:nvPr/>
        </p:nvSpPr>
        <p:spPr>
          <a:xfrm>
            <a:off x="138075" y="5224010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ysClr val="windowText" lastClr="000000"/>
                </a:solidFill>
              </a:rPr>
              <a:t>基本</a:t>
            </a:r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とな</a:t>
            </a:r>
            <a:r>
              <a:rPr kumimoji="1" lang="ja-JP" altLang="en-US" sz="4000" dirty="0">
                <a:solidFill>
                  <a:sysClr val="windowText" lastClr="000000"/>
                </a:solidFill>
              </a:rPr>
              <a:t>る</a:t>
            </a:r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作戦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23" name="角丸四角形 22"/>
          <p:cNvSpPr/>
          <p:nvPr/>
        </p:nvSpPr>
        <p:spPr>
          <a:xfrm>
            <a:off x="3481216" y="126780"/>
            <a:ext cx="5229113" cy="1549378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800" dirty="0" smtClean="0">
              <a:solidFill>
                <a:schemeClr val="bg1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800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</a:t>
            </a:r>
            <a:r>
              <a:rPr kumimoji="1" lang="en-US" altLang="ja-JP" sz="4800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!</a:t>
            </a:r>
          </a:p>
        </p:txBody>
      </p:sp>
      <p:grpSp>
        <p:nvGrpSpPr>
          <p:cNvPr id="28" name="グループ化 27"/>
          <p:cNvGrpSpPr/>
          <p:nvPr/>
        </p:nvGrpSpPr>
        <p:grpSpPr>
          <a:xfrm>
            <a:off x="4573894" y="2284800"/>
            <a:ext cx="3059126" cy="2256259"/>
            <a:chOff x="4656000" y="28960"/>
            <a:chExt cx="3059126" cy="2256259"/>
          </a:xfrm>
        </p:grpSpPr>
        <p:sp>
          <p:nvSpPr>
            <p:cNvPr id="29" name="正方形/長方形 28">
              <a:hlinkClick r:id="rId3" action="ppaction://hlinksldjump"/>
            </p:cNvPr>
            <p:cNvSpPr/>
            <p:nvPr/>
          </p:nvSpPr>
          <p:spPr>
            <a:xfrm>
              <a:off x="4656000" y="300568"/>
              <a:ext cx="2880000" cy="192947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8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48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30" name="図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7055" y="28960"/>
              <a:ext cx="2008071" cy="2256259"/>
            </a:xfrm>
            <a:prstGeom prst="rect">
              <a:avLst/>
            </a:prstGeom>
          </p:spPr>
        </p:pic>
        <p:sp>
          <p:nvSpPr>
            <p:cNvPr id="31" name="テキスト ボックス 30"/>
            <p:cNvSpPr txBox="1"/>
            <p:nvPr/>
          </p:nvSpPr>
          <p:spPr>
            <a:xfrm>
              <a:off x="4832325" y="605099"/>
              <a:ext cx="14554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  <p:grpSp>
        <p:nvGrpSpPr>
          <p:cNvPr id="32" name="グループ化 31"/>
          <p:cNvGrpSpPr/>
          <p:nvPr/>
        </p:nvGrpSpPr>
        <p:grpSpPr>
          <a:xfrm>
            <a:off x="8657676" y="1770695"/>
            <a:ext cx="3363248" cy="2767433"/>
            <a:chOff x="873549" y="1864889"/>
            <a:chExt cx="3363248" cy="2767433"/>
          </a:xfrm>
        </p:grpSpPr>
        <p:sp>
          <p:nvSpPr>
            <p:cNvPr id="35" name="正方形/長方形 34">
              <a:hlinkClick r:id="rId5" action="ppaction://hlinksldjump"/>
            </p:cNvPr>
            <p:cNvSpPr/>
            <p:nvPr/>
          </p:nvSpPr>
          <p:spPr>
            <a:xfrm>
              <a:off x="873549" y="2650602"/>
              <a:ext cx="2880000" cy="192947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800" dirty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投</a:t>
              </a:r>
              <a:r>
                <a:rPr kumimoji="1" lang="ja-JP" altLang="en-US" sz="48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げる</a:t>
              </a:r>
              <a:endParaRPr kumimoji="1" lang="ja-JP" altLang="en-US" sz="48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36" name="図 3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7398" y="1864889"/>
              <a:ext cx="2109399" cy="2767433"/>
            </a:xfrm>
            <a:prstGeom prst="rect">
              <a:avLst/>
            </a:prstGeom>
          </p:spPr>
        </p:pic>
      </p:grpSp>
      <p:sp>
        <p:nvSpPr>
          <p:cNvPr id="25" name="上矢印 24"/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443798" y="1455796"/>
            <a:ext cx="3375205" cy="3256819"/>
            <a:chOff x="420875" y="1429917"/>
            <a:chExt cx="3375205" cy="3256819"/>
          </a:xfrm>
        </p:grpSpPr>
        <p:sp>
          <p:nvSpPr>
            <p:cNvPr id="26" name="正方形/長方形 25"/>
            <p:cNvSpPr/>
            <p:nvPr/>
          </p:nvSpPr>
          <p:spPr>
            <a:xfrm>
              <a:off x="420875" y="2556408"/>
              <a:ext cx="2880000" cy="192947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800" dirty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打</a:t>
              </a:r>
              <a:r>
                <a:rPr kumimoji="1" lang="ja-JP" altLang="en-US" sz="48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つ</a:t>
              </a:r>
              <a:endParaRPr kumimoji="1" lang="ja-JP" altLang="en-US" sz="48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grpSp>
          <p:nvGrpSpPr>
            <p:cNvPr id="33" name="グループ化 32"/>
            <p:cNvGrpSpPr/>
            <p:nvPr/>
          </p:nvGrpSpPr>
          <p:grpSpPr>
            <a:xfrm>
              <a:off x="767239" y="1429917"/>
              <a:ext cx="3028841" cy="3256819"/>
              <a:chOff x="1795164" y="1232718"/>
              <a:chExt cx="3349578" cy="3601697"/>
            </a:xfrm>
          </p:grpSpPr>
          <p:pic>
            <p:nvPicPr>
              <p:cNvPr id="37" name="図 36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10" t="43983" r="51486"/>
              <a:stretch/>
            </p:blipFill>
            <p:spPr>
              <a:xfrm>
                <a:off x="2698211" y="3027908"/>
                <a:ext cx="875489" cy="1690855"/>
              </a:xfrm>
              <a:prstGeom prst="rect">
                <a:avLst/>
              </a:prstGeom>
            </p:spPr>
          </p:pic>
          <p:pic>
            <p:nvPicPr>
              <p:cNvPr id="34" name="図 33">
                <a:hlinkClick r:id="rId8" action="ppaction://hlinksldjump"/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95164" y="1232718"/>
                <a:ext cx="3349578" cy="3601697"/>
              </a:xfrm>
              <a:prstGeom prst="rect">
                <a:avLst/>
              </a:prstGeom>
            </p:spPr>
          </p:pic>
          <p:sp>
            <p:nvSpPr>
              <p:cNvPr id="38" name="楕円 37"/>
              <p:cNvSpPr/>
              <p:nvPr/>
            </p:nvSpPr>
            <p:spPr>
              <a:xfrm>
                <a:off x="2568102" y="2684834"/>
                <a:ext cx="612843" cy="525294"/>
              </a:xfrm>
              <a:prstGeom prst="ellipse">
                <a:avLst/>
              </a:prstGeom>
              <a:solidFill>
                <a:srgbClr val="FFEEDD"/>
              </a:solidFill>
              <a:ln>
                <a:solidFill>
                  <a:srgbClr val="FFEE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312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30" name="角丸四角形 29">
            <a:hlinkClick r:id="rId5" action="ppaction://hlinksldjump"/>
          </p:cNvPr>
          <p:cNvSpPr/>
          <p:nvPr/>
        </p:nvSpPr>
        <p:spPr>
          <a:xfrm>
            <a:off x="2920995" y="113864"/>
            <a:ext cx="6204780" cy="895649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/>
              <a:t>パワ</a:t>
            </a:r>
            <a:r>
              <a:rPr kumimoji="1" lang="ja-JP" altLang="en-US" sz="4000" b="1" dirty="0" smtClean="0"/>
              <a:t>ーバッティング</a:t>
            </a:r>
            <a:endParaRPr kumimoji="1" lang="en-US" altLang="ja-JP" sz="4000" b="1" dirty="0" smtClean="0"/>
          </a:p>
        </p:txBody>
      </p:sp>
      <p:pic>
        <p:nvPicPr>
          <p:cNvPr id="3" name="力ためバッティン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333718" y="-904607"/>
            <a:ext cx="5524566" cy="9821450"/>
          </a:xfrm>
          <a:prstGeom prst="rect">
            <a:avLst/>
          </a:prstGeom>
        </p:spPr>
      </p:pic>
      <p:grpSp>
        <p:nvGrpSpPr>
          <p:cNvPr id="36" name="グループ化 35"/>
          <p:cNvGrpSpPr/>
          <p:nvPr/>
        </p:nvGrpSpPr>
        <p:grpSpPr>
          <a:xfrm>
            <a:off x="151437" y="-12404"/>
            <a:ext cx="1425373" cy="1351877"/>
            <a:chOff x="420875" y="1337378"/>
            <a:chExt cx="3433880" cy="3256819"/>
          </a:xfrm>
        </p:grpSpPr>
        <p:sp>
          <p:nvSpPr>
            <p:cNvPr id="37" name="正方形/長方形 36">
              <a:hlinkClick r:id="rId7" action="ppaction://hlinksldjump"/>
            </p:cNvPr>
            <p:cNvSpPr/>
            <p:nvPr/>
          </p:nvSpPr>
          <p:spPr>
            <a:xfrm>
              <a:off x="420875" y="2556407"/>
              <a:ext cx="2880000" cy="159708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6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打つ</a:t>
              </a:r>
              <a:endParaRPr kumimoji="1" lang="ja-JP" altLang="en-US" sz="16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grpSp>
          <p:nvGrpSpPr>
            <p:cNvPr id="38" name="グループ化 37"/>
            <p:cNvGrpSpPr/>
            <p:nvPr/>
          </p:nvGrpSpPr>
          <p:grpSpPr>
            <a:xfrm>
              <a:off x="825914" y="1337378"/>
              <a:ext cx="3028841" cy="3256819"/>
              <a:chOff x="1860052" y="1130379"/>
              <a:chExt cx="3349578" cy="3601697"/>
            </a:xfrm>
          </p:grpSpPr>
          <p:pic>
            <p:nvPicPr>
              <p:cNvPr id="39" name="図 38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10" t="43983" r="51486"/>
              <a:stretch/>
            </p:blipFill>
            <p:spPr>
              <a:xfrm>
                <a:off x="2857764" y="2988006"/>
                <a:ext cx="875489" cy="1690856"/>
              </a:xfrm>
              <a:prstGeom prst="rect">
                <a:avLst/>
              </a:prstGeom>
            </p:spPr>
          </p:pic>
          <p:pic>
            <p:nvPicPr>
              <p:cNvPr id="40" name="図 39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052" y="1130379"/>
                <a:ext cx="3349578" cy="3601697"/>
              </a:xfrm>
              <a:prstGeom prst="rect">
                <a:avLst/>
              </a:prstGeom>
            </p:spPr>
          </p:pic>
          <p:sp>
            <p:nvSpPr>
              <p:cNvPr id="41" name="楕円 40"/>
              <p:cNvSpPr/>
              <p:nvPr/>
            </p:nvSpPr>
            <p:spPr>
              <a:xfrm>
                <a:off x="2584321" y="2590494"/>
                <a:ext cx="612843" cy="525294"/>
              </a:xfrm>
              <a:prstGeom prst="ellipse">
                <a:avLst/>
              </a:prstGeom>
              <a:solidFill>
                <a:srgbClr val="FFEEDD"/>
              </a:solidFill>
              <a:ln>
                <a:solidFill>
                  <a:srgbClr val="FFEE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256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5366">
                <p:cTn id="7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5543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3221337" y="154330"/>
            <a:ext cx="6446516" cy="301059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ja-JP" altLang="en-US" sz="4400" b="1" dirty="0"/>
              <a:t>ペア</a:t>
            </a:r>
            <a:r>
              <a:rPr kumimoji="1" lang="ja-JP" altLang="en-US" sz="4400" b="1" dirty="0" smtClean="0"/>
              <a:t>キャッチ</a:t>
            </a:r>
            <a:endParaRPr kumimoji="1" lang="ja-JP" altLang="en-US" sz="4400" b="1" dirty="0"/>
          </a:p>
        </p:txBody>
      </p:sp>
      <p:grpSp>
        <p:nvGrpSpPr>
          <p:cNvPr id="29" name="グループ化 28"/>
          <p:cNvGrpSpPr/>
          <p:nvPr/>
        </p:nvGrpSpPr>
        <p:grpSpPr>
          <a:xfrm>
            <a:off x="135060" y="221836"/>
            <a:ext cx="2396473" cy="1820759"/>
            <a:chOff x="4656000" y="0"/>
            <a:chExt cx="2969675" cy="2256259"/>
          </a:xfrm>
        </p:grpSpPr>
        <p:sp>
          <p:nvSpPr>
            <p:cNvPr id="30" name="正方形/長方形 29"/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33" name="図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34" name="テキスト ボックス 33"/>
            <p:cNvSpPr txBox="1"/>
            <p:nvPr/>
          </p:nvSpPr>
          <p:spPr>
            <a:xfrm>
              <a:off x="4839349" y="434387"/>
              <a:ext cx="1455433" cy="457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  <p:sp>
        <p:nvSpPr>
          <p:cNvPr id="36" name="角丸四角形 35">
            <a:hlinkClick r:id="rId3" action="ppaction://hlinksldjump"/>
          </p:cNvPr>
          <p:cNvSpPr/>
          <p:nvPr/>
        </p:nvSpPr>
        <p:spPr>
          <a:xfrm>
            <a:off x="3614876" y="1069695"/>
            <a:ext cx="2566984" cy="828000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/>
              <a:t>ゴロ</a:t>
            </a:r>
          </a:p>
        </p:txBody>
      </p:sp>
      <p:sp>
        <p:nvSpPr>
          <p:cNvPr id="39" name="角丸四角形 38"/>
          <p:cNvSpPr/>
          <p:nvPr/>
        </p:nvSpPr>
        <p:spPr>
          <a:xfrm>
            <a:off x="3247598" y="3332594"/>
            <a:ext cx="6446516" cy="3394658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ja-JP" altLang="en-US" sz="4400" b="1" dirty="0"/>
              <a:t>一人</a:t>
            </a:r>
            <a:r>
              <a:rPr kumimoji="1" lang="ja-JP" altLang="en-US" sz="4400" b="1" dirty="0" smtClean="0"/>
              <a:t>キャッチ</a:t>
            </a:r>
            <a:endParaRPr kumimoji="1" lang="en-US" altLang="ja-JP" sz="44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-323921" y="1963147"/>
            <a:ext cx="3829734" cy="13952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ペア練習！</a:t>
            </a:r>
            <a:endParaRPr kumimoji="1" lang="en-US" altLang="ja-JP" sz="44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2800" spc="-3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３人でもできるぞ！</a:t>
            </a:r>
            <a:endParaRPr kumimoji="1" lang="en-US" altLang="ja-JP" sz="2800" spc="-3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8" name="角丸四角形 27"/>
          <p:cNvSpPr/>
          <p:nvPr/>
        </p:nvSpPr>
        <p:spPr>
          <a:xfrm>
            <a:off x="5542" y="5194803"/>
            <a:ext cx="3263331" cy="13952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dirty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個人</a:t>
            </a:r>
            <a:r>
              <a:rPr kumimoji="1" lang="ja-JP" altLang="en-US" sz="44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練習！</a:t>
            </a:r>
            <a:endParaRPr kumimoji="1" lang="en-US" altLang="ja-JP" sz="2800" spc="-300" dirty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2800" spc="-3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一人でできる！</a:t>
            </a:r>
            <a:endParaRPr kumimoji="1" lang="en-US" altLang="ja-JP" sz="44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31" name="角丸四角形 30">
            <a:hlinkClick r:id="rId4" action="ppaction://hlinksldjump"/>
          </p:cNvPr>
          <p:cNvSpPr/>
          <p:nvPr/>
        </p:nvSpPr>
        <p:spPr>
          <a:xfrm>
            <a:off x="6672836" y="1069695"/>
            <a:ext cx="2566984" cy="828000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/>
              <a:t>トス</a:t>
            </a:r>
          </a:p>
        </p:txBody>
      </p:sp>
      <p:sp>
        <p:nvSpPr>
          <p:cNvPr id="40" name="角丸四角形 39">
            <a:hlinkClick r:id="rId5" action="ppaction://hlinksldjump"/>
          </p:cNvPr>
          <p:cNvSpPr/>
          <p:nvPr/>
        </p:nvSpPr>
        <p:spPr>
          <a:xfrm>
            <a:off x="3624060" y="2156162"/>
            <a:ext cx="2566984" cy="828000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/>
              <a:t>バウンド</a:t>
            </a:r>
          </a:p>
        </p:txBody>
      </p:sp>
      <p:sp>
        <p:nvSpPr>
          <p:cNvPr id="41" name="角丸四角形 40">
            <a:hlinkClick r:id="rId6" action="ppaction://hlinksldjump"/>
          </p:cNvPr>
          <p:cNvSpPr/>
          <p:nvPr/>
        </p:nvSpPr>
        <p:spPr>
          <a:xfrm>
            <a:off x="6671343" y="2156162"/>
            <a:ext cx="2566984" cy="828000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/>
              <a:t>フライ</a:t>
            </a:r>
          </a:p>
        </p:txBody>
      </p:sp>
      <p:sp>
        <p:nvSpPr>
          <p:cNvPr id="42" name="角丸四角形 41">
            <a:hlinkClick r:id="rId7" action="ppaction://hlinksldjump"/>
          </p:cNvPr>
          <p:cNvSpPr/>
          <p:nvPr/>
        </p:nvSpPr>
        <p:spPr>
          <a:xfrm>
            <a:off x="3661189" y="4241884"/>
            <a:ext cx="5661198" cy="683555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くるくるチャレンジ</a:t>
            </a:r>
            <a:endParaRPr kumimoji="1" lang="ja-JP" altLang="en-US" sz="4000" b="1" dirty="0"/>
          </a:p>
        </p:txBody>
      </p:sp>
      <p:sp>
        <p:nvSpPr>
          <p:cNvPr id="43" name="角丸四角形 42">
            <a:hlinkClick r:id="rId8" action="ppaction://hlinksldjump"/>
          </p:cNvPr>
          <p:cNvSpPr/>
          <p:nvPr/>
        </p:nvSpPr>
        <p:spPr>
          <a:xfrm>
            <a:off x="3661189" y="5070769"/>
            <a:ext cx="5661198" cy="683555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はく手チャレンジ</a:t>
            </a:r>
            <a:endParaRPr kumimoji="1" lang="ja-JP" altLang="en-US" sz="4000" b="1" dirty="0"/>
          </a:p>
        </p:txBody>
      </p:sp>
      <p:sp>
        <p:nvSpPr>
          <p:cNvPr id="44" name="角丸四角形 43">
            <a:hlinkClick r:id="rId9" action="ppaction://hlinksldjump"/>
          </p:cNvPr>
          <p:cNvSpPr/>
          <p:nvPr/>
        </p:nvSpPr>
        <p:spPr>
          <a:xfrm>
            <a:off x="3661189" y="5925711"/>
            <a:ext cx="5661197" cy="683555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タッチ チャレンジ</a:t>
            </a:r>
            <a:endParaRPr kumimoji="1" lang="ja-JP" altLang="en-US" sz="4000" b="1" dirty="0"/>
          </a:p>
        </p:txBody>
      </p:sp>
      <p:sp>
        <p:nvSpPr>
          <p:cNvPr id="45" name="上矢印 44">
            <a:hlinkClick r:id="rId10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4832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5543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999153" y="1185529"/>
            <a:ext cx="6204780" cy="2443378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・足は かたはばより 少し開く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・ひざの高さまで こしを下げる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・両手でキャッチ</a:t>
            </a:r>
            <a:endParaRPr kumimoji="1" lang="en-US" altLang="ja-JP" sz="3600" b="1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8703" y="5866654"/>
            <a:ext cx="9885680" cy="84595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999153" y="3752835"/>
            <a:ext cx="6204780" cy="2006218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３ｍぐらいはなれて、ゴロ</a:t>
            </a:r>
            <a:r>
              <a:rPr kumimoji="1" lang="ja-JP" altLang="en-US" sz="3600" b="1" dirty="0" smtClean="0"/>
              <a:t>を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転がし合う</a:t>
            </a:r>
            <a:endParaRPr kumimoji="1" lang="en-US" altLang="ja-JP" sz="36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999153" y="113864"/>
            <a:ext cx="6204780" cy="89564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/>
              <a:t>ペア</a:t>
            </a:r>
            <a:r>
              <a:rPr kumimoji="1" lang="ja-JP" altLang="en-US" sz="3600" b="1" dirty="0" smtClean="0"/>
              <a:t>キャッチ</a:t>
            </a:r>
            <a:r>
              <a:rPr kumimoji="1" lang="ja-JP" altLang="en-US" sz="4000" b="1" dirty="0" smtClean="0"/>
              <a:t>　</a:t>
            </a:r>
            <a:r>
              <a:rPr kumimoji="1" lang="ja-JP" altLang="en-US" sz="4400" b="1" dirty="0" smtClean="0"/>
              <a:t>ゴロ</a:t>
            </a:r>
            <a:endParaRPr kumimoji="1" lang="en-US" altLang="ja-JP" sz="4400" b="1" dirty="0" smtClean="0"/>
          </a:p>
        </p:txBody>
      </p:sp>
      <p:grpSp>
        <p:nvGrpSpPr>
          <p:cNvPr id="27" name="グループ化 26"/>
          <p:cNvGrpSpPr/>
          <p:nvPr/>
        </p:nvGrpSpPr>
        <p:grpSpPr>
          <a:xfrm>
            <a:off x="135060" y="221836"/>
            <a:ext cx="2396473" cy="1820759"/>
            <a:chOff x="4656000" y="0"/>
            <a:chExt cx="2969675" cy="2256259"/>
          </a:xfrm>
        </p:grpSpPr>
        <p:sp>
          <p:nvSpPr>
            <p:cNvPr id="28" name="正方形/長方形 27">
              <a:hlinkClick r:id="rId3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30" name="図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33" name="テキスト ボックス 32"/>
            <p:cNvSpPr txBox="1"/>
            <p:nvPr/>
          </p:nvSpPr>
          <p:spPr>
            <a:xfrm>
              <a:off x="4830474" y="449307"/>
              <a:ext cx="1455433" cy="457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  <a:endParaRPr kumimoji="1" lang="ja-JP" altLang="en-US" dirty="0"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</p:grpSp>
      <p:sp>
        <p:nvSpPr>
          <p:cNvPr id="34" name="上矢印 33">
            <a:hlinkClick r:id="rId5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8967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4" name="角丸四角形 13">
            <a:hlinkClick r:id="rId5" action="ppaction://hlinksldjump"/>
          </p:cNvPr>
          <p:cNvSpPr/>
          <p:nvPr/>
        </p:nvSpPr>
        <p:spPr>
          <a:xfrm>
            <a:off x="2999153" y="113864"/>
            <a:ext cx="6204780" cy="89564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/>
              <a:t>ペア</a:t>
            </a:r>
            <a:r>
              <a:rPr kumimoji="1" lang="ja-JP" altLang="en-US" sz="3600" b="1" dirty="0" smtClean="0"/>
              <a:t>キャッチ</a:t>
            </a:r>
            <a:r>
              <a:rPr kumimoji="1" lang="ja-JP" altLang="en-US" sz="4000" b="1" dirty="0" smtClean="0"/>
              <a:t>　</a:t>
            </a:r>
            <a:r>
              <a:rPr kumimoji="1" lang="ja-JP" altLang="en-US" sz="4400" b="1" dirty="0" smtClean="0"/>
              <a:t>ゴロ</a:t>
            </a:r>
            <a:endParaRPr kumimoji="1" lang="en-US" altLang="ja-JP" sz="4400" b="1" dirty="0" smtClean="0"/>
          </a:p>
        </p:txBody>
      </p:sp>
      <p:grpSp>
        <p:nvGrpSpPr>
          <p:cNvPr id="15" name="グループ化 14"/>
          <p:cNvGrpSpPr/>
          <p:nvPr/>
        </p:nvGrpSpPr>
        <p:grpSpPr>
          <a:xfrm>
            <a:off x="94051" y="24879"/>
            <a:ext cx="1572703" cy="1194887"/>
            <a:chOff x="4656000" y="0"/>
            <a:chExt cx="2969675" cy="2256259"/>
          </a:xfrm>
        </p:grpSpPr>
        <p:sp>
          <p:nvSpPr>
            <p:cNvPr id="17" name="正方形/長方形 16">
              <a:hlinkClick r:id="rId6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4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24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18" name="図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19" name="テキスト ボックス 18"/>
            <p:cNvSpPr txBox="1"/>
            <p:nvPr/>
          </p:nvSpPr>
          <p:spPr>
            <a:xfrm>
              <a:off x="4846722" y="446899"/>
              <a:ext cx="1455433" cy="498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  <p:pic>
        <p:nvPicPr>
          <p:cNvPr id="2" name="パートナーキャッチゴロ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6746" y="1174375"/>
            <a:ext cx="9958509" cy="560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40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0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993610" y="1185529"/>
            <a:ext cx="6204780" cy="2443378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・足は かたはばより 少し開く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・ひざは 軽く曲げる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・両手でキャッチ</a:t>
            </a:r>
            <a:endParaRPr kumimoji="1" lang="en-US" altLang="ja-JP" sz="3600" b="1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3160" y="5866654"/>
            <a:ext cx="9885680" cy="84595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993610" y="3752835"/>
            <a:ext cx="6204780" cy="2006218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３ｍぐらいはなれて、トス</a:t>
            </a:r>
            <a:r>
              <a:rPr kumimoji="1" lang="ja-JP" altLang="en-US" sz="3600" b="1" dirty="0" smtClean="0"/>
              <a:t>を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投げ合う</a:t>
            </a:r>
            <a:endParaRPr kumimoji="1" lang="en-US" altLang="ja-JP" sz="36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993610" y="113864"/>
            <a:ext cx="6204780" cy="89564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/>
              <a:t>ペア</a:t>
            </a:r>
            <a:r>
              <a:rPr kumimoji="1" lang="ja-JP" altLang="en-US" sz="3600" b="1" dirty="0" smtClean="0"/>
              <a:t>キャッチ</a:t>
            </a:r>
            <a:r>
              <a:rPr kumimoji="1" lang="ja-JP" altLang="en-US" sz="4000" b="1" dirty="0" smtClean="0"/>
              <a:t>　</a:t>
            </a:r>
            <a:r>
              <a:rPr kumimoji="1" lang="ja-JP" altLang="en-US" sz="4400" b="1" dirty="0"/>
              <a:t>トス</a:t>
            </a:r>
            <a:endParaRPr kumimoji="1" lang="en-US" altLang="ja-JP" sz="4400" b="1" dirty="0" smtClean="0"/>
          </a:p>
        </p:txBody>
      </p:sp>
      <p:sp>
        <p:nvSpPr>
          <p:cNvPr id="24" name="上矢印 23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26" name="グループ化 25"/>
          <p:cNvGrpSpPr/>
          <p:nvPr/>
        </p:nvGrpSpPr>
        <p:grpSpPr>
          <a:xfrm>
            <a:off x="135060" y="221836"/>
            <a:ext cx="2396473" cy="1820759"/>
            <a:chOff x="4656000" y="0"/>
            <a:chExt cx="2969675" cy="2256259"/>
          </a:xfrm>
        </p:grpSpPr>
        <p:sp>
          <p:nvSpPr>
            <p:cNvPr id="27" name="正方形/長方形 26">
              <a:hlinkClick r:id="rId4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8" name="図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4839349" y="434387"/>
              <a:ext cx="1455433" cy="457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225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4" name="角丸四角形 13">
            <a:hlinkClick r:id="rId5" action="ppaction://hlinksldjump"/>
          </p:cNvPr>
          <p:cNvSpPr/>
          <p:nvPr/>
        </p:nvSpPr>
        <p:spPr>
          <a:xfrm>
            <a:off x="2999153" y="113864"/>
            <a:ext cx="6204780" cy="89564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/>
              <a:t>ペア</a:t>
            </a:r>
            <a:r>
              <a:rPr kumimoji="1" lang="ja-JP" altLang="en-US" sz="3600" b="1" dirty="0" smtClean="0"/>
              <a:t>キャッチ</a:t>
            </a:r>
            <a:r>
              <a:rPr kumimoji="1" lang="ja-JP" altLang="en-US" sz="4000" b="1" dirty="0" smtClean="0"/>
              <a:t>　</a:t>
            </a:r>
            <a:r>
              <a:rPr kumimoji="1" lang="ja-JP" altLang="en-US" sz="4400" b="1" dirty="0"/>
              <a:t>トス</a:t>
            </a:r>
            <a:endParaRPr kumimoji="1" lang="en-US" altLang="ja-JP" sz="4400" b="1" dirty="0" smtClean="0"/>
          </a:p>
        </p:txBody>
      </p:sp>
      <p:pic>
        <p:nvPicPr>
          <p:cNvPr id="2" name="パートナーキャッチトス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308216" y="-984635"/>
            <a:ext cx="5575568" cy="9912121"/>
          </a:xfrm>
          <a:prstGeom prst="rect">
            <a:avLst/>
          </a:prstGeom>
        </p:spPr>
      </p:pic>
      <p:grpSp>
        <p:nvGrpSpPr>
          <p:cNvPr id="13" name="グループ化 12"/>
          <p:cNvGrpSpPr/>
          <p:nvPr/>
        </p:nvGrpSpPr>
        <p:grpSpPr>
          <a:xfrm>
            <a:off x="94051" y="24879"/>
            <a:ext cx="1572703" cy="1194887"/>
            <a:chOff x="4656000" y="0"/>
            <a:chExt cx="2969675" cy="2256259"/>
          </a:xfrm>
        </p:grpSpPr>
        <p:sp>
          <p:nvSpPr>
            <p:cNvPr id="20" name="正方形/長方形 19">
              <a:hlinkClick r:id="rId7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4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24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1" name="図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4853916" y="446899"/>
              <a:ext cx="1455433" cy="498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25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0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840844" y="1185529"/>
            <a:ext cx="6510312" cy="2443378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・足は かたはばより 少し開く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・ひざは 軽く曲げる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・両手でキャッチ</a:t>
            </a:r>
            <a:endParaRPr kumimoji="1" lang="en-US" altLang="ja-JP" sz="3600" b="1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3160" y="5866654"/>
            <a:ext cx="9885680" cy="84595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840844" y="3752835"/>
            <a:ext cx="6510312" cy="2006218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u="sng" spc="-150" dirty="0"/>
              <a:t>５</a:t>
            </a:r>
            <a:r>
              <a:rPr kumimoji="1" lang="ja-JP" altLang="en-US" sz="3600" b="1" u="sng" spc="-150" dirty="0" smtClean="0"/>
              <a:t>ｍ</a:t>
            </a:r>
            <a:r>
              <a:rPr kumimoji="1" lang="ja-JP" altLang="en-US" sz="3600" b="1" spc="-150" dirty="0" smtClean="0"/>
              <a:t>ぐらいはなれて、ワンバウンド</a:t>
            </a:r>
            <a:r>
              <a:rPr kumimoji="1" lang="ja-JP" altLang="en-US" sz="3600" b="1" dirty="0" smtClean="0"/>
              <a:t>を投げ合う</a:t>
            </a:r>
            <a:endParaRPr kumimoji="1" lang="en-US" altLang="ja-JP" sz="36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/>
              <a:t>ペア</a:t>
            </a:r>
            <a:r>
              <a:rPr kumimoji="1" lang="ja-JP" altLang="en-US" sz="3600" b="1" dirty="0" smtClean="0"/>
              <a:t>キャッチ</a:t>
            </a:r>
            <a:r>
              <a:rPr kumimoji="1" lang="ja-JP" altLang="en-US" sz="4000" b="1" dirty="0" smtClean="0"/>
              <a:t>　</a:t>
            </a:r>
            <a:r>
              <a:rPr kumimoji="1" lang="ja-JP" altLang="en-US" sz="4400" b="1" dirty="0"/>
              <a:t>バウンド</a:t>
            </a:r>
            <a:endParaRPr kumimoji="1" lang="en-US" altLang="ja-JP" sz="4400" b="1" dirty="0" smtClean="0"/>
          </a:p>
        </p:txBody>
      </p:sp>
      <p:sp>
        <p:nvSpPr>
          <p:cNvPr id="24" name="上矢印 23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26" name="グループ化 25"/>
          <p:cNvGrpSpPr/>
          <p:nvPr/>
        </p:nvGrpSpPr>
        <p:grpSpPr>
          <a:xfrm>
            <a:off x="135060" y="221836"/>
            <a:ext cx="2396473" cy="1820759"/>
            <a:chOff x="4656000" y="0"/>
            <a:chExt cx="2969675" cy="2256259"/>
          </a:xfrm>
        </p:grpSpPr>
        <p:sp>
          <p:nvSpPr>
            <p:cNvPr id="27" name="正方形/長方形 26">
              <a:hlinkClick r:id="rId4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8" name="図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4847367" y="421140"/>
              <a:ext cx="1455433" cy="457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027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4" name="角丸四角形 13">
            <a:hlinkClick r:id="rId5" action="ppaction://hlinksldjump"/>
          </p:cNvPr>
          <p:cNvSpPr/>
          <p:nvPr/>
        </p:nvSpPr>
        <p:spPr>
          <a:xfrm>
            <a:off x="2849956" y="113864"/>
            <a:ext cx="6492088" cy="89564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/>
              <a:t>ペア</a:t>
            </a:r>
            <a:r>
              <a:rPr kumimoji="1" lang="ja-JP" altLang="en-US" sz="3600" b="1" dirty="0" smtClean="0"/>
              <a:t>キャッチ</a:t>
            </a:r>
            <a:r>
              <a:rPr kumimoji="1" lang="ja-JP" altLang="en-US" sz="4000" b="1" dirty="0" smtClean="0"/>
              <a:t>　</a:t>
            </a:r>
            <a:r>
              <a:rPr kumimoji="1" lang="ja-JP" altLang="en-US" sz="4400" b="1" dirty="0"/>
              <a:t>バウンド</a:t>
            </a:r>
            <a:endParaRPr kumimoji="1" lang="en-US" altLang="ja-JP" sz="4400" b="1" dirty="0" smtClean="0"/>
          </a:p>
        </p:txBody>
      </p:sp>
      <p:pic>
        <p:nvPicPr>
          <p:cNvPr id="2" name="パートナーキャッチバウンド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308215" y="-975578"/>
            <a:ext cx="5575568" cy="9912121"/>
          </a:xfrm>
          <a:prstGeom prst="rect">
            <a:avLst/>
          </a:prstGeom>
        </p:spPr>
      </p:pic>
      <p:grpSp>
        <p:nvGrpSpPr>
          <p:cNvPr id="13" name="グループ化 12"/>
          <p:cNvGrpSpPr/>
          <p:nvPr/>
        </p:nvGrpSpPr>
        <p:grpSpPr>
          <a:xfrm>
            <a:off x="94051" y="24879"/>
            <a:ext cx="1572703" cy="1194887"/>
            <a:chOff x="4656000" y="0"/>
            <a:chExt cx="2969675" cy="2256259"/>
          </a:xfrm>
        </p:grpSpPr>
        <p:sp>
          <p:nvSpPr>
            <p:cNvPr id="20" name="正方形/長方形 19">
              <a:hlinkClick r:id="rId7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4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24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1" name="図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4807080" y="439837"/>
              <a:ext cx="1455433" cy="498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625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0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840844" y="1185529"/>
            <a:ext cx="6510312" cy="2443378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・足は かたはばより 少し開く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・</a:t>
            </a:r>
            <a:r>
              <a:rPr kumimoji="1" lang="ja-JP" altLang="en-US" sz="3600" b="1" u="sng" dirty="0" smtClean="0"/>
              <a:t>ひじを 軽く曲げて顔の前で</a:t>
            </a:r>
            <a:endParaRPr kumimoji="1" lang="en-US" altLang="ja-JP" sz="3600" b="1" u="sng" dirty="0" smtClean="0"/>
          </a:p>
          <a:p>
            <a:r>
              <a:rPr kumimoji="1" lang="ja-JP" altLang="en-US" sz="3600" b="1" dirty="0" smtClean="0"/>
              <a:t>  両手でキャッチ</a:t>
            </a:r>
            <a:endParaRPr kumimoji="1" lang="en-US" altLang="ja-JP" sz="3600" b="1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3160" y="5866654"/>
            <a:ext cx="9885680" cy="84595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840844" y="3752835"/>
            <a:ext cx="6510312" cy="2006218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u="sng" dirty="0"/>
              <a:t>５</a:t>
            </a:r>
            <a:r>
              <a:rPr kumimoji="1" lang="ja-JP" altLang="en-US" sz="3600" b="1" u="sng" dirty="0" smtClean="0"/>
              <a:t>ｍ</a:t>
            </a:r>
            <a:r>
              <a:rPr kumimoji="1" lang="ja-JP" altLang="en-US" sz="3600" b="1" dirty="0" smtClean="0"/>
              <a:t>ぐらいはなれて、フライ</a:t>
            </a:r>
            <a:r>
              <a:rPr kumimoji="1" lang="ja-JP" altLang="en-US" sz="3600" b="1" dirty="0" smtClean="0"/>
              <a:t>を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投げ合う</a:t>
            </a:r>
            <a:endParaRPr kumimoji="1" lang="en-US" altLang="ja-JP" sz="36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/>
              <a:t>ペア</a:t>
            </a:r>
            <a:r>
              <a:rPr kumimoji="1" lang="ja-JP" altLang="en-US" sz="3600" b="1" dirty="0" smtClean="0"/>
              <a:t>キャッチ</a:t>
            </a:r>
            <a:r>
              <a:rPr kumimoji="1" lang="ja-JP" altLang="en-US" sz="4000" b="1" dirty="0" smtClean="0"/>
              <a:t>　</a:t>
            </a:r>
            <a:r>
              <a:rPr kumimoji="1" lang="ja-JP" altLang="en-US" sz="4400" b="1" dirty="0"/>
              <a:t>フライ</a:t>
            </a:r>
            <a:endParaRPr kumimoji="1" lang="en-US" altLang="ja-JP" sz="4400" b="1" dirty="0" smtClean="0"/>
          </a:p>
        </p:txBody>
      </p:sp>
      <p:sp>
        <p:nvSpPr>
          <p:cNvPr id="24" name="上矢印 23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26" name="グループ化 25"/>
          <p:cNvGrpSpPr/>
          <p:nvPr/>
        </p:nvGrpSpPr>
        <p:grpSpPr>
          <a:xfrm>
            <a:off x="135060" y="221836"/>
            <a:ext cx="2396473" cy="1820759"/>
            <a:chOff x="4656000" y="0"/>
            <a:chExt cx="2969675" cy="2256259"/>
          </a:xfrm>
        </p:grpSpPr>
        <p:sp>
          <p:nvSpPr>
            <p:cNvPr id="27" name="正方形/長方形 26">
              <a:hlinkClick r:id="rId4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8" name="図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4839349" y="402758"/>
              <a:ext cx="1455433" cy="457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903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4" name="角丸四角形 13">
            <a:hlinkClick r:id="rId5" action="ppaction://hlinksldjump"/>
          </p:cNvPr>
          <p:cNvSpPr/>
          <p:nvPr/>
        </p:nvSpPr>
        <p:spPr>
          <a:xfrm>
            <a:off x="2999153" y="113864"/>
            <a:ext cx="6204780" cy="89564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/>
              <a:t>ペア</a:t>
            </a:r>
            <a:r>
              <a:rPr kumimoji="1" lang="ja-JP" altLang="en-US" sz="3600" b="1" dirty="0" smtClean="0"/>
              <a:t>キャッチ</a:t>
            </a:r>
            <a:r>
              <a:rPr kumimoji="1" lang="ja-JP" altLang="en-US" sz="4000" b="1" dirty="0" smtClean="0"/>
              <a:t>　</a:t>
            </a:r>
            <a:r>
              <a:rPr kumimoji="1" lang="ja-JP" altLang="en-US" sz="4400" b="1" dirty="0"/>
              <a:t>フライ</a:t>
            </a:r>
            <a:endParaRPr kumimoji="1" lang="en-US" altLang="ja-JP" sz="4400" b="1" dirty="0" smtClean="0"/>
          </a:p>
        </p:txBody>
      </p:sp>
      <p:pic>
        <p:nvPicPr>
          <p:cNvPr id="2" name="パートナーキャッチフライ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309124" y="-988450"/>
            <a:ext cx="5584836" cy="9928597"/>
          </a:xfrm>
          <a:prstGeom prst="rect">
            <a:avLst/>
          </a:prstGeom>
        </p:spPr>
      </p:pic>
      <p:grpSp>
        <p:nvGrpSpPr>
          <p:cNvPr id="13" name="グループ化 12"/>
          <p:cNvGrpSpPr/>
          <p:nvPr/>
        </p:nvGrpSpPr>
        <p:grpSpPr>
          <a:xfrm>
            <a:off x="94051" y="24879"/>
            <a:ext cx="1572703" cy="1194887"/>
            <a:chOff x="4656000" y="0"/>
            <a:chExt cx="2969675" cy="2256259"/>
          </a:xfrm>
        </p:grpSpPr>
        <p:sp>
          <p:nvSpPr>
            <p:cNvPr id="20" name="正方形/長方形 19">
              <a:hlinkClick r:id="rId7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4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24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1" name="図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4832260" y="425448"/>
              <a:ext cx="1455433" cy="498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64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5543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上矢印 25">
            <a:hlinkClick r:id="rId2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sp>
        <p:nvSpPr>
          <p:cNvPr id="2" name="角丸四角形 1">
            <a:hlinkClick r:id="rId3" action="ppaction://hlinksldjump"/>
          </p:cNvPr>
          <p:cNvSpPr/>
          <p:nvPr/>
        </p:nvSpPr>
        <p:spPr>
          <a:xfrm>
            <a:off x="3845373" y="453154"/>
            <a:ext cx="5957313" cy="1239520"/>
          </a:xfrm>
          <a:prstGeom prst="roundRect">
            <a:avLst/>
          </a:prstGeom>
          <a:solidFill>
            <a:srgbClr val="F16D23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レベル１</a:t>
            </a:r>
            <a:endParaRPr kumimoji="1" lang="en-US" altLang="ja-JP" sz="4000" b="1" dirty="0" smtClean="0"/>
          </a:p>
          <a:p>
            <a:pPr algn="ctr"/>
            <a:r>
              <a:rPr kumimoji="1" lang="ja-JP" altLang="en-US" sz="4000" b="1" dirty="0" smtClean="0"/>
              <a:t>ピタ</a:t>
            </a:r>
            <a:r>
              <a:rPr kumimoji="1" lang="ja-JP" altLang="en-US" sz="4000" b="1" dirty="0"/>
              <a:t>っと</a:t>
            </a:r>
            <a:r>
              <a:rPr kumimoji="1" lang="ja-JP" altLang="en-US" sz="4000" b="1" dirty="0" smtClean="0"/>
              <a:t>バッティング</a:t>
            </a:r>
            <a:endParaRPr kumimoji="1" lang="ja-JP" altLang="en-US" sz="4000" b="1" dirty="0"/>
          </a:p>
        </p:txBody>
      </p:sp>
      <p:sp>
        <p:nvSpPr>
          <p:cNvPr id="23" name="角丸四角形 22">
            <a:hlinkClick r:id="rId4" action="ppaction://hlinksldjump"/>
          </p:cNvPr>
          <p:cNvSpPr/>
          <p:nvPr/>
        </p:nvSpPr>
        <p:spPr>
          <a:xfrm>
            <a:off x="3848282" y="2017999"/>
            <a:ext cx="5954404" cy="1239520"/>
          </a:xfrm>
          <a:prstGeom prst="roundRect">
            <a:avLst/>
          </a:prstGeom>
          <a:solidFill>
            <a:srgbClr val="F16D23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レベル２</a:t>
            </a:r>
            <a:endParaRPr kumimoji="1" lang="en-US" altLang="ja-JP" sz="4000" b="1" dirty="0" smtClean="0"/>
          </a:p>
          <a:p>
            <a:pPr algn="ctr"/>
            <a:r>
              <a:rPr kumimoji="1" lang="ja-JP" altLang="en-US" sz="4000" b="1" dirty="0" err="1" smtClean="0"/>
              <a:t>くる</a:t>
            </a:r>
            <a:r>
              <a:rPr kumimoji="1" lang="ja-JP" altLang="en-US" sz="4000" b="1" dirty="0" err="1"/>
              <a:t>ん</a:t>
            </a:r>
            <a:r>
              <a:rPr kumimoji="1" lang="ja-JP" altLang="en-US" sz="4000" b="1" dirty="0" smtClean="0"/>
              <a:t>バッティング</a:t>
            </a:r>
            <a:endParaRPr kumimoji="1" lang="ja-JP" altLang="en-US" sz="4000" b="1" dirty="0"/>
          </a:p>
        </p:txBody>
      </p:sp>
      <p:sp>
        <p:nvSpPr>
          <p:cNvPr id="25" name="角丸四角形 24">
            <a:hlinkClick r:id="rId5" action="ppaction://hlinksldjump"/>
          </p:cNvPr>
          <p:cNvSpPr/>
          <p:nvPr/>
        </p:nvSpPr>
        <p:spPr>
          <a:xfrm>
            <a:off x="3845373" y="3609737"/>
            <a:ext cx="5957313" cy="1239520"/>
          </a:xfrm>
          <a:prstGeom prst="roundRect">
            <a:avLst/>
          </a:prstGeom>
          <a:solidFill>
            <a:srgbClr val="F16D23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レベル３</a:t>
            </a:r>
            <a:endParaRPr kumimoji="1" lang="en-US" altLang="ja-JP" sz="4000" b="1" dirty="0" smtClean="0"/>
          </a:p>
          <a:p>
            <a:pPr algn="ctr"/>
            <a:r>
              <a:rPr kumimoji="1" lang="ja-JP" altLang="en-US" sz="4000" b="1" dirty="0" smtClean="0"/>
              <a:t>どっし</a:t>
            </a:r>
            <a:r>
              <a:rPr kumimoji="1" lang="ja-JP" altLang="en-US" sz="4000" b="1" dirty="0"/>
              <a:t>り</a:t>
            </a:r>
            <a:r>
              <a:rPr kumimoji="1" lang="ja-JP" altLang="en-US" sz="4000" b="1" dirty="0" smtClean="0"/>
              <a:t>バッティング</a:t>
            </a:r>
            <a:endParaRPr kumimoji="1" lang="ja-JP" altLang="en-US" sz="4000" b="1" dirty="0"/>
          </a:p>
        </p:txBody>
      </p:sp>
      <p:sp>
        <p:nvSpPr>
          <p:cNvPr id="27" name="角丸四角形 26">
            <a:hlinkClick r:id="rId6" action="ppaction://hlinksldjump"/>
          </p:cNvPr>
          <p:cNvSpPr/>
          <p:nvPr/>
        </p:nvSpPr>
        <p:spPr>
          <a:xfrm>
            <a:off x="3845373" y="5161896"/>
            <a:ext cx="5957313" cy="1239520"/>
          </a:xfrm>
          <a:prstGeom prst="roundRect">
            <a:avLst/>
          </a:prstGeom>
          <a:solidFill>
            <a:srgbClr val="F16D23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レベル４</a:t>
            </a:r>
            <a:endParaRPr kumimoji="1" lang="en-US" altLang="ja-JP" sz="4000" b="1" dirty="0" smtClean="0"/>
          </a:p>
          <a:p>
            <a:pPr algn="ctr"/>
            <a:r>
              <a:rPr kumimoji="1" lang="ja-JP" altLang="en-US" sz="4000" b="1" dirty="0"/>
              <a:t>パワ</a:t>
            </a:r>
            <a:r>
              <a:rPr kumimoji="1" lang="ja-JP" altLang="en-US" sz="4000" b="1" dirty="0" smtClean="0"/>
              <a:t>ーバッティング</a:t>
            </a:r>
            <a:endParaRPr kumimoji="1" lang="ja-JP" altLang="en-US" sz="4000" b="1" dirty="0"/>
          </a:p>
        </p:txBody>
      </p:sp>
      <p:sp>
        <p:nvSpPr>
          <p:cNvPr id="28" name="角丸四角形 27"/>
          <p:cNvSpPr/>
          <p:nvPr/>
        </p:nvSpPr>
        <p:spPr>
          <a:xfrm>
            <a:off x="58725" y="3817331"/>
            <a:ext cx="3829734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気になる練習メニューを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チェック</a:t>
            </a:r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grpSp>
        <p:nvGrpSpPr>
          <p:cNvPr id="29" name="グループ化 28"/>
          <p:cNvGrpSpPr/>
          <p:nvPr/>
        </p:nvGrpSpPr>
        <p:grpSpPr>
          <a:xfrm>
            <a:off x="230766" y="-43657"/>
            <a:ext cx="2631709" cy="2496011"/>
            <a:chOff x="420875" y="1337378"/>
            <a:chExt cx="3433880" cy="3256819"/>
          </a:xfrm>
        </p:grpSpPr>
        <p:sp>
          <p:nvSpPr>
            <p:cNvPr id="30" name="正方形/長方形 29"/>
            <p:cNvSpPr/>
            <p:nvPr/>
          </p:nvSpPr>
          <p:spPr>
            <a:xfrm>
              <a:off x="420875" y="2556407"/>
              <a:ext cx="2880000" cy="159708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36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打つ</a:t>
              </a:r>
              <a:endParaRPr kumimoji="1" lang="ja-JP" altLang="en-US" sz="36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grpSp>
          <p:nvGrpSpPr>
            <p:cNvPr id="33" name="グループ化 32"/>
            <p:cNvGrpSpPr/>
            <p:nvPr/>
          </p:nvGrpSpPr>
          <p:grpSpPr>
            <a:xfrm>
              <a:off x="825914" y="1337378"/>
              <a:ext cx="3028841" cy="3256819"/>
              <a:chOff x="1860052" y="1130379"/>
              <a:chExt cx="3349578" cy="3601697"/>
            </a:xfrm>
          </p:grpSpPr>
          <p:pic>
            <p:nvPicPr>
              <p:cNvPr id="36" name="図 35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10" t="43983" r="51486"/>
              <a:stretch/>
            </p:blipFill>
            <p:spPr>
              <a:xfrm>
                <a:off x="2857764" y="2988007"/>
                <a:ext cx="875489" cy="1690855"/>
              </a:xfrm>
              <a:prstGeom prst="rect">
                <a:avLst/>
              </a:prstGeom>
            </p:spPr>
          </p:pic>
          <p:pic>
            <p:nvPicPr>
              <p:cNvPr id="34" name="図 33">
                <a:hlinkClick r:id="rId8" action="ppaction://hlinksldjump"/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052" y="1130379"/>
                <a:ext cx="3349578" cy="3601697"/>
              </a:xfrm>
              <a:prstGeom prst="rect">
                <a:avLst/>
              </a:prstGeom>
            </p:spPr>
          </p:pic>
          <p:sp>
            <p:nvSpPr>
              <p:cNvPr id="37" name="楕円 36"/>
              <p:cNvSpPr/>
              <p:nvPr/>
            </p:nvSpPr>
            <p:spPr>
              <a:xfrm>
                <a:off x="2584321" y="2590494"/>
                <a:ext cx="612843" cy="525294"/>
              </a:xfrm>
              <a:prstGeom prst="ellipse">
                <a:avLst/>
              </a:prstGeom>
              <a:solidFill>
                <a:srgbClr val="FFEEDD"/>
              </a:solidFill>
              <a:ln>
                <a:solidFill>
                  <a:srgbClr val="FFEE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008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0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840844" y="1185529"/>
            <a:ext cx="6510312" cy="2443378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・落とさないようにしっかりと</a:t>
            </a:r>
            <a:endParaRPr kumimoji="1" lang="en-US" altLang="ja-JP" sz="3600" b="1" dirty="0" smtClean="0"/>
          </a:p>
          <a:p>
            <a:r>
              <a:rPr kumimoji="1" lang="ja-JP" altLang="en-US" sz="3600" b="1" dirty="0"/>
              <a:t>　</a:t>
            </a:r>
            <a:r>
              <a:rPr kumimoji="1" lang="ja-JP" altLang="en-US" sz="3600" b="1" dirty="0" smtClean="0"/>
              <a:t>ボールをつかもう！</a:t>
            </a:r>
            <a:endParaRPr kumimoji="1" lang="en-US" altLang="ja-JP" sz="3600" b="1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3160" y="5866654"/>
            <a:ext cx="9885680" cy="84595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840844" y="3752835"/>
            <a:ext cx="6510312" cy="2006218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いろいろな体の周りでボールを回す</a:t>
            </a:r>
            <a:endParaRPr kumimoji="1" lang="en-US" altLang="ja-JP" sz="36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 smtClean="0"/>
              <a:t>くるくるチャレンジ</a:t>
            </a:r>
            <a:endParaRPr kumimoji="1" lang="en-US" altLang="ja-JP" sz="5400" b="1" dirty="0" smtClean="0"/>
          </a:p>
        </p:txBody>
      </p:sp>
      <p:sp>
        <p:nvSpPr>
          <p:cNvPr id="5" name="角丸四角形吹き出し 4"/>
          <p:cNvSpPr/>
          <p:nvPr/>
        </p:nvSpPr>
        <p:spPr>
          <a:xfrm>
            <a:off x="53428" y="3189490"/>
            <a:ext cx="2636162" cy="1411693"/>
          </a:xfrm>
          <a:prstGeom prst="wedgeRoundRectCallout">
            <a:avLst>
              <a:gd name="adj1" fmla="val 62137"/>
              <a:gd name="adj2" fmla="val -44946"/>
              <a:gd name="adj3" fmla="val 16667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できるだけ速く</a:t>
            </a:r>
            <a:endParaRPr kumimoji="1" lang="en-US" altLang="ja-JP" sz="2800" dirty="0" smtClean="0"/>
          </a:p>
          <a:p>
            <a:pPr algn="ctr"/>
            <a:r>
              <a:rPr kumimoji="1" lang="ja-JP" altLang="en-US" sz="2800" dirty="0" smtClean="0"/>
              <a:t>回してみよう！</a:t>
            </a:r>
            <a:endParaRPr kumimoji="1" lang="ja-JP" altLang="en-US" sz="2800" dirty="0"/>
          </a:p>
        </p:txBody>
      </p:sp>
      <p:sp>
        <p:nvSpPr>
          <p:cNvPr id="24" name="上矢印 23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26" name="グループ化 25"/>
          <p:cNvGrpSpPr/>
          <p:nvPr/>
        </p:nvGrpSpPr>
        <p:grpSpPr>
          <a:xfrm>
            <a:off x="135060" y="221836"/>
            <a:ext cx="2396473" cy="1820759"/>
            <a:chOff x="4656000" y="0"/>
            <a:chExt cx="2969675" cy="2256259"/>
          </a:xfrm>
        </p:grpSpPr>
        <p:sp>
          <p:nvSpPr>
            <p:cNvPr id="27" name="正方形/長方形 26">
              <a:hlinkClick r:id="rId4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8" name="図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4839349" y="421140"/>
              <a:ext cx="1455433" cy="457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384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3" name="角丸四角形 12">
            <a:hlinkClick r:id="rId5" action="ppaction://hlinksldjump"/>
          </p:cNvPr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 smtClean="0"/>
              <a:t>くるくるチャレンジ</a:t>
            </a:r>
            <a:endParaRPr kumimoji="1" lang="en-US" altLang="ja-JP" sz="5400" b="1" dirty="0" smtClean="0"/>
          </a:p>
        </p:txBody>
      </p:sp>
      <p:pic>
        <p:nvPicPr>
          <p:cNvPr id="2" name="くるくるチャレン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5234" y="1165319"/>
            <a:ext cx="9921532" cy="5580862"/>
          </a:xfrm>
          <a:prstGeom prst="rect">
            <a:avLst/>
          </a:prstGeom>
        </p:spPr>
      </p:pic>
      <p:grpSp>
        <p:nvGrpSpPr>
          <p:cNvPr id="14" name="グループ化 13"/>
          <p:cNvGrpSpPr/>
          <p:nvPr/>
        </p:nvGrpSpPr>
        <p:grpSpPr>
          <a:xfrm>
            <a:off x="94051" y="24879"/>
            <a:ext cx="1572703" cy="1194887"/>
            <a:chOff x="4656000" y="0"/>
            <a:chExt cx="2969675" cy="2256259"/>
          </a:xfrm>
        </p:grpSpPr>
        <p:sp>
          <p:nvSpPr>
            <p:cNvPr id="20" name="正方形/長方形 19">
              <a:hlinkClick r:id="rId7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4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24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1" name="図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4843051" y="436239"/>
              <a:ext cx="1455433" cy="498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264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0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840844" y="1185529"/>
            <a:ext cx="6510312" cy="186085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・落とさないようにしっかりと</a:t>
            </a:r>
            <a:endParaRPr kumimoji="1" lang="en-US" altLang="ja-JP" sz="3600" b="1" dirty="0" smtClean="0"/>
          </a:p>
          <a:p>
            <a:r>
              <a:rPr kumimoji="1" lang="ja-JP" altLang="en-US" sz="3600" b="1" dirty="0"/>
              <a:t>　</a:t>
            </a:r>
            <a:r>
              <a:rPr kumimoji="1" lang="ja-JP" altLang="en-US" sz="3600" b="1" dirty="0" smtClean="0"/>
              <a:t>ボールをキャッチ！</a:t>
            </a:r>
            <a:endParaRPr kumimoji="1" lang="en-US" altLang="ja-JP" sz="3600" b="1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3160" y="5866654"/>
            <a:ext cx="9885680" cy="84595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840843" y="3172649"/>
            <a:ext cx="7237012" cy="2586404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①ボールを上に投げる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②何回はく手できるか ちょう戦する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③落とさずキャッチする</a:t>
            </a:r>
            <a:endParaRPr kumimoji="1" lang="en-US" altLang="ja-JP" sz="36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 smtClean="0"/>
              <a:t>はく手チャレンジ</a:t>
            </a:r>
            <a:endParaRPr kumimoji="1" lang="en-US" altLang="ja-JP" sz="5400" b="1" dirty="0" smtClean="0"/>
          </a:p>
        </p:txBody>
      </p:sp>
      <p:sp>
        <p:nvSpPr>
          <p:cNvPr id="5" name="角丸四角形吹き出し 4"/>
          <p:cNvSpPr/>
          <p:nvPr/>
        </p:nvSpPr>
        <p:spPr>
          <a:xfrm>
            <a:off x="81569" y="3447758"/>
            <a:ext cx="2636162" cy="1411693"/>
          </a:xfrm>
          <a:prstGeom prst="wedgeRoundRectCallout">
            <a:avLst>
              <a:gd name="adj1" fmla="val 63982"/>
              <a:gd name="adj2" fmla="val 37055"/>
              <a:gd name="adj3" fmla="val 16667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dirty="0" smtClean="0"/>
              <a:t>何回はく手</a:t>
            </a:r>
            <a:endParaRPr kumimoji="1" lang="en-US" altLang="ja-JP" sz="2800" dirty="0" smtClean="0"/>
          </a:p>
          <a:p>
            <a:r>
              <a:rPr kumimoji="1" lang="ja-JP" altLang="en-US" sz="2800" dirty="0" smtClean="0"/>
              <a:t>できるかな？</a:t>
            </a:r>
            <a:endParaRPr kumimoji="1" lang="en-US" altLang="ja-JP" sz="2800" dirty="0" smtClean="0"/>
          </a:p>
        </p:txBody>
      </p:sp>
      <p:sp>
        <p:nvSpPr>
          <p:cNvPr id="24" name="上矢印 23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26" name="グループ化 25"/>
          <p:cNvGrpSpPr/>
          <p:nvPr/>
        </p:nvGrpSpPr>
        <p:grpSpPr>
          <a:xfrm>
            <a:off x="135060" y="221836"/>
            <a:ext cx="2396473" cy="1820759"/>
            <a:chOff x="4656000" y="0"/>
            <a:chExt cx="2969675" cy="2256259"/>
          </a:xfrm>
        </p:grpSpPr>
        <p:sp>
          <p:nvSpPr>
            <p:cNvPr id="27" name="正方形/長方形 26">
              <a:hlinkClick r:id="rId4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8" name="図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4839349" y="434387"/>
              <a:ext cx="1455433" cy="457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057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3" name="角丸四角形 12">
            <a:hlinkClick r:id="rId5" action="ppaction://hlinksldjump"/>
          </p:cNvPr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 smtClean="0"/>
              <a:t>はく手チャレンジ</a:t>
            </a:r>
            <a:endParaRPr kumimoji="1" lang="en-US" altLang="ja-JP" sz="5400" b="1" dirty="0" smtClean="0"/>
          </a:p>
        </p:txBody>
      </p:sp>
      <p:pic>
        <p:nvPicPr>
          <p:cNvPr id="2" name="拍手チャレン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303582" y="-970474"/>
            <a:ext cx="5584835" cy="9928596"/>
          </a:xfrm>
          <a:prstGeom prst="rect">
            <a:avLst/>
          </a:prstGeom>
        </p:spPr>
      </p:pic>
      <p:grpSp>
        <p:nvGrpSpPr>
          <p:cNvPr id="14" name="グループ化 13"/>
          <p:cNvGrpSpPr/>
          <p:nvPr/>
        </p:nvGrpSpPr>
        <p:grpSpPr>
          <a:xfrm>
            <a:off x="94051" y="24879"/>
            <a:ext cx="1572703" cy="1194887"/>
            <a:chOff x="4656000" y="0"/>
            <a:chExt cx="2969675" cy="2256259"/>
          </a:xfrm>
        </p:grpSpPr>
        <p:sp>
          <p:nvSpPr>
            <p:cNvPr id="20" name="正方形/長方形 19">
              <a:hlinkClick r:id="rId7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4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24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1" name="図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4839454" y="425448"/>
              <a:ext cx="1455433" cy="498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558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0" y="18758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840844" y="1185529"/>
            <a:ext cx="6510312" cy="186085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・落とさないようにしっかりと</a:t>
            </a:r>
            <a:endParaRPr kumimoji="1" lang="en-US" altLang="ja-JP" sz="3600" b="1" dirty="0" smtClean="0"/>
          </a:p>
          <a:p>
            <a:r>
              <a:rPr kumimoji="1" lang="ja-JP" altLang="en-US" sz="3600" b="1" dirty="0"/>
              <a:t>　</a:t>
            </a:r>
            <a:r>
              <a:rPr kumimoji="1" lang="ja-JP" altLang="en-US" sz="3600" b="1" dirty="0" smtClean="0"/>
              <a:t>ボールをキャッチ！</a:t>
            </a:r>
            <a:endParaRPr kumimoji="1" lang="en-US" altLang="ja-JP" sz="3600" b="1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35061" y="5879349"/>
            <a:ext cx="5107009" cy="84595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 smtClean="0"/>
              <a:t>レベル１０　ムービー！</a:t>
            </a:r>
            <a:endParaRPr kumimoji="1" lang="en-US" altLang="ja-JP" sz="36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840843" y="3172649"/>
            <a:ext cx="7237012" cy="2403963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①ボールを</a:t>
            </a:r>
            <a:r>
              <a:rPr kumimoji="1" lang="ja-JP" altLang="en-US" sz="3600" b="1" dirty="0"/>
              <a:t>地面</a:t>
            </a:r>
            <a:r>
              <a:rPr kumimoji="1" lang="ja-JP" altLang="en-US" sz="3600" b="1" dirty="0" smtClean="0"/>
              <a:t>に投げる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②頭や かたを タッチする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③しっかりキャッチする</a:t>
            </a:r>
            <a:endParaRPr kumimoji="1" lang="en-US" altLang="ja-JP" sz="36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 smtClean="0"/>
              <a:t>タッチ チャレンジ</a:t>
            </a:r>
            <a:endParaRPr kumimoji="1" lang="en-US" altLang="ja-JP" sz="5400" b="1" dirty="0" smtClean="0"/>
          </a:p>
        </p:txBody>
      </p:sp>
      <p:sp>
        <p:nvSpPr>
          <p:cNvPr id="5" name="角丸四角形吹き出し 4"/>
          <p:cNvSpPr/>
          <p:nvPr/>
        </p:nvSpPr>
        <p:spPr>
          <a:xfrm>
            <a:off x="81569" y="3447758"/>
            <a:ext cx="2636162" cy="1411693"/>
          </a:xfrm>
          <a:prstGeom prst="wedgeRoundRectCallout">
            <a:avLst>
              <a:gd name="adj1" fmla="val 59554"/>
              <a:gd name="adj2" fmla="val 31542"/>
              <a:gd name="adj3" fmla="val 16667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dirty="0" smtClean="0"/>
              <a:t>どこまでタッチ</a:t>
            </a:r>
            <a:endParaRPr kumimoji="1" lang="en-US" altLang="ja-JP" sz="2800" dirty="0" smtClean="0"/>
          </a:p>
          <a:p>
            <a:r>
              <a:rPr kumimoji="1" lang="ja-JP" altLang="en-US" sz="2800" dirty="0" smtClean="0"/>
              <a:t>できるかな？</a:t>
            </a:r>
            <a:endParaRPr kumimoji="1" lang="en-US" altLang="ja-JP" sz="2800" dirty="0" smtClean="0"/>
          </a:p>
        </p:txBody>
      </p:sp>
      <p:sp>
        <p:nvSpPr>
          <p:cNvPr id="24" name="角丸四角形 23">
            <a:hlinkClick r:id="rId3" action="ppaction://hlinksldjump"/>
          </p:cNvPr>
          <p:cNvSpPr/>
          <p:nvPr/>
        </p:nvSpPr>
        <p:spPr>
          <a:xfrm>
            <a:off x="5587306" y="5885321"/>
            <a:ext cx="6450245" cy="84595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 smtClean="0"/>
              <a:t>レベル１００</a:t>
            </a:r>
            <a:r>
              <a:rPr kumimoji="1" lang="en-US" altLang="ja-JP" sz="3600" b="1" dirty="0" smtClean="0"/>
              <a:t>!?</a:t>
            </a:r>
            <a:r>
              <a:rPr kumimoji="1" lang="ja-JP" altLang="en-US" sz="3600" b="1" dirty="0" smtClean="0"/>
              <a:t>　ムービー！！</a:t>
            </a:r>
            <a:endParaRPr kumimoji="1" lang="en-US" altLang="ja-JP" sz="3600" b="1" dirty="0" smtClean="0"/>
          </a:p>
        </p:txBody>
      </p:sp>
      <p:sp>
        <p:nvSpPr>
          <p:cNvPr id="31" name="上矢印 30">
            <a:hlinkClick r:id="rId4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26" name="グループ化 25"/>
          <p:cNvGrpSpPr/>
          <p:nvPr/>
        </p:nvGrpSpPr>
        <p:grpSpPr>
          <a:xfrm>
            <a:off x="135060" y="221836"/>
            <a:ext cx="2396473" cy="1820759"/>
            <a:chOff x="4656000" y="0"/>
            <a:chExt cx="2969675" cy="2256259"/>
          </a:xfrm>
        </p:grpSpPr>
        <p:sp>
          <p:nvSpPr>
            <p:cNvPr id="27" name="正方形/長方形 26">
              <a:hlinkClick r:id="rId5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8" name="図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4828607" y="434387"/>
              <a:ext cx="1455433" cy="457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500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3" name="角丸四角形 12">
            <a:hlinkClick r:id="rId5" action="ppaction://hlinksldjump"/>
          </p:cNvPr>
          <p:cNvSpPr/>
          <p:nvPr/>
        </p:nvSpPr>
        <p:spPr>
          <a:xfrm>
            <a:off x="2386908" y="113864"/>
            <a:ext cx="7418185" cy="89564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 smtClean="0"/>
              <a:t>タッチ チャレンジ　レベル</a:t>
            </a:r>
            <a:r>
              <a:rPr kumimoji="1" lang="en-US" altLang="ja-JP" sz="4400" b="1" dirty="0" smtClean="0"/>
              <a:t>10</a:t>
            </a:r>
            <a:endParaRPr kumimoji="1" lang="en-US" altLang="ja-JP" sz="5400" b="1" dirty="0" smtClean="0"/>
          </a:p>
        </p:txBody>
      </p:sp>
      <p:pic>
        <p:nvPicPr>
          <p:cNvPr id="2" name="セルフキャッチ頭肩腹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303582" y="-952114"/>
            <a:ext cx="5584835" cy="9928596"/>
          </a:xfrm>
          <a:prstGeom prst="rect">
            <a:avLst/>
          </a:prstGeom>
        </p:spPr>
      </p:pic>
      <p:grpSp>
        <p:nvGrpSpPr>
          <p:cNvPr id="14" name="グループ化 13"/>
          <p:cNvGrpSpPr/>
          <p:nvPr/>
        </p:nvGrpSpPr>
        <p:grpSpPr>
          <a:xfrm>
            <a:off x="94051" y="24879"/>
            <a:ext cx="1572703" cy="1194887"/>
            <a:chOff x="4656000" y="0"/>
            <a:chExt cx="2969675" cy="2256259"/>
          </a:xfrm>
        </p:grpSpPr>
        <p:sp>
          <p:nvSpPr>
            <p:cNvPr id="20" name="正方形/長方形 19">
              <a:hlinkClick r:id="rId7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4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24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1" name="図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4843051" y="439837"/>
              <a:ext cx="1455433" cy="498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695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3" name="角丸四角形 12">
            <a:hlinkClick r:id="rId5" action="ppaction://hlinksldjump"/>
          </p:cNvPr>
          <p:cNvSpPr/>
          <p:nvPr/>
        </p:nvSpPr>
        <p:spPr>
          <a:xfrm>
            <a:off x="2386908" y="113864"/>
            <a:ext cx="7418185" cy="89564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 smtClean="0"/>
              <a:t>タッチ チャレンジ　レベル</a:t>
            </a:r>
            <a:r>
              <a:rPr kumimoji="1" lang="en-US" altLang="ja-JP" sz="4400" b="1" dirty="0" smtClean="0"/>
              <a:t>100⁉</a:t>
            </a:r>
            <a:endParaRPr kumimoji="1" lang="en-US" altLang="ja-JP" sz="5400" b="1" dirty="0" smtClean="0"/>
          </a:p>
        </p:txBody>
      </p:sp>
      <p:pic>
        <p:nvPicPr>
          <p:cNvPr id="2" name="セルフキャッチ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310432" y="-973996"/>
            <a:ext cx="5593892" cy="9944697"/>
          </a:xfrm>
          <a:prstGeom prst="rect">
            <a:avLst/>
          </a:prstGeom>
        </p:spPr>
      </p:pic>
      <p:grpSp>
        <p:nvGrpSpPr>
          <p:cNvPr id="14" name="グループ化 13"/>
          <p:cNvGrpSpPr/>
          <p:nvPr/>
        </p:nvGrpSpPr>
        <p:grpSpPr>
          <a:xfrm>
            <a:off x="94051" y="24879"/>
            <a:ext cx="1572703" cy="1194887"/>
            <a:chOff x="4656000" y="0"/>
            <a:chExt cx="2969675" cy="2256259"/>
          </a:xfrm>
        </p:grpSpPr>
        <p:sp>
          <p:nvSpPr>
            <p:cNvPr id="20" name="正方形/長方形 19">
              <a:hlinkClick r:id="rId7" action="ppaction://hlinksldjump"/>
            </p:cNvPr>
            <p:cNvSpPr/>
            <p:nvPr/>
          </p:nvSpPr>
          <p:spPr>
            <a:xfrm>
              <a:off x="4656000" y="300568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4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捕る</a:t>
              </a:r>
              <a:endParaRPr kumimoji="1" lang="ja-JP" altLang="en-US" sz="24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1" name="図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604" y="0"/>
              <a:ext cx="2008071" cy="2256259"/>
            </a:xfrm>
            <a:prstGeom prst="rect">
              <a:avLst/>
            </a:prstGeom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4846648" y="439837"/>
              <a:ext cx="1455433" cy="498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 smtClean="0"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と</a:t>
              </a:r>
              <a:endParaRPr kumimoji="1" lang="ja-JP" altLang="en-US" sz="1050" dirty="0"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310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5543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角丸四角形 26">
            <a:hlinkClick r:id="rId2" action="ppaction://hlinksldjump"/>
          </p:cNvPr>
          <p:cNvSpPr/>
          <p:nvPr/>
        </p:nvSpPr>
        <p:spPr>
          <a:xfrm>
            <a:off x="3767249" y="5143792"/>
            <a:ext cx="5764541" cy="123952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レベル４</a:t>
            </a:r>
            <a:endParaRPr kumimoji="1" lang="en-US" altLang="ja-JP" sz="4000" b="1" dirty="0" smtClean="0"/>
          </a:p>
          <a:p>
            <a:pPr algn="ctr"/>
            <a:r>
              <a:rPr kumimoji="1" lang="ja-JP" altLang="en-US" sz="4000" b="1" dirty="0"/>
              <a:t>パワ</a:t>
            </a:r>
            <a:r>
              <a:rPr kumimoji="1" lang="ja-JP" altLang="en-US" sz="4000" b="1" dirty="0" smtClean="0"/>
              <a:t>ースロー</a:t>
            </a:r>
            <a:endParaRPr kumimoji="1" lang="ja-JP" altLang="en-US" sz="4000" b="1" dirty="0"/>
          </a:p>
        </p:txBody>
      </p:sp>
      <p:grpSp>
        <p:nvGrpSpPr>
          <p:cNvPr id="24" name="グループ化 23"/>
          <p:cNvGrpSpPr/>
          <p:nvPr/>
        </p:nvGrpSpPr>
        <p:grpSpPr>
          <a:xfrm>
            <a:off x="256146" y="467134"/>
            <a:ext cx="3316570" cy="2767433"/>
            <a:chOff x="873549" y="2061324"/>
            <a:chExt cx="3316570" cy="2767433"/>
          </a:xfrm>
        </p:grpSpPr>
        <p:sp>
          <p:nvSpPr>
            <p:cNvPr id="31" name="正方形/長方形 30"/>
            <p:cNvSpPr/>
            <p:nvPr/>
          </p:nvSpPr>
          <p:spPr>
            <a:xfrm>
              <a:off x="873549" y="2650602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8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投げる</a:t>
              </a:r>
              <a:endParaRPr kumimoji="1" lang="ja-JP" altLang="en-US" sz="48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36" name="図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0720" y="2061324"/>
              <a:ext cx="2109399" cy="2767433"/>
            </a:xfrm>
            <a:prstGeom prst="rect">
              <a:avLst/>
            </a:prstGeom>
          </p:spPr>
        </p:pic>
      </p:grpSp>
      <p:sp>
        <p:nvSpPr>
          <p:cNvPr id="29" name="角丸四角形 28"/>
          <p:cNvSpPr/>
          <p:nvPr/>
        </p:nvSpPr>
        <p:spPr>
          <a:xfrm>
            <a:off x="58725" y="3659883"/>
            <a:ext cx="3829734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ペア練習！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3200" spc="-3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３人でもできるぞ！</a:t>
            </a:r>
            <a:endParaRPr kumimoji="1" lang="en-US" altLang="ja-JP" sz="3200" spc="-3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8" name="角丸四角形 27">
            <a:hlinkClick r:id="rId4" action="ppaction://hlinksldjump"/>
          </p:cNvPr>
          <p:cNvSpPr/>
          <p:nvPr/>
        </p:nvSpPr>
        <p:spPr>
          <a:xfrm>
            <a:off x="3767249" y="467134"/>
            <a:ext cx="5764541" cy="123952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レベル１</a:t>
            </a:r>
            <a:endParaRPr kumimoji="1" lang="en-US" altLang="ja-JP" sz="4000" b="1" dirty="0" smtClean="0"/>
          </a:p>
          <a:p>
            <a:pPr algn="ctr"/>
            <a:r>
              <a:rPr kumimoji="1" lang="ja-JP" altLang="en-US" sz="4000" b="1" dirty="0" smtClean="0"/>
              <a:t>とんとんスロー</a:t>
            </a:r>
            <a:endParaRPr kumimoji="1" lang="ja-JP" altLang="en-US" sz="4000" b="1" dirty="0"/>
          </a:p>
        </p:txBody>
      </p:sp>
      <p:sp>
        <p:nvSpPr>
          <p:cNvPr id="30" name="角丸四角形 29">
            <a:hlinkClick r:id="rId5" action="ppaction://hlinksldjump"/>
          </p:cNvPr>
          <p:cNvSpPr/>
          <p:nvPr/>
        </p:nvSpPr>
        <p:spPr>
          <a:xfrm>
            <a:off x="3768703" y="2026020"/>
            <a:ext cx="5761632" cy="123952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レベル２</a:t>
            </a:r>
            <a:endParaRPr kumimoji="1" lang="en-US" altLang="ja-JP" sz="4000" b="1" dirty="0" smtClean="0"/>
          </a:p>
          <a:p>
            <a:pPr algn="ctr"/>
            <a:r>
              <a:rPr kumimoji="1" lang="ja-JP" altLang="en-US" sz="4000" b="1" dirty="0" err="1" smtClean="0"/>
              <a:t>くる</a:t>
            </a:r>
            <a:r>
              <a:rPr kumimoji="1" lang="ja-JP" altLang="en-US" sz="4000" b="1" dirty="0" err="1"/>
              <a:t>ん</a:t>
            </a:r>
            <a:r>
              <a:rPr kumimoji="1" lang="ja-JP" altLang="en-US" sz="4000" b="1" dirty="0" smtClean="0"/>
              <a:t>スロー</a:t>
            </a:r>
            <a:endParaRPr kumimoji="1" lang="ja-JP" altLang="en-US" sz="4000" b="1" dirty="0"/>
          </a:p>
        </p:txBody>
      </p:sp>
      <p:sp>
        <p:nvSpPr>
          <p:cNvPr id="33" name="角丸四角形 32">
            <a:hlinkClick r:id="rId6" action="ppaction://hlinksldjump"/>
          </p:cNvPr>
          <p:cNvSpPr/>
          <p:nvPr/>
        </p:nvSpPr>
        <p:spPr>
          <a:xfrm>
            <a:off x="3767249" y="3584906"/>
            <a:ext cx="5764541" cy="123952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レベル３</a:t>
            </a:r>
            <a:endParaRPr kumimoji="1" lang="en-US" altLang="ja-JP" sz="4000" b="1" dirty="0" smtClean="0"/>
          </a:p>
          <a:p>
            <a:pPr algn="ctr"/>
            <a:r>
              <a:rPr kumimoji="1" lang="ja-JP" altLang="en-US" sz="4000" b="1" dirty="0" smtClean="0"/>
              <a:t>ステップスロー</a:t>
            </a:r>
            <a:endParaRPr kumimoji="1" lang="ja-JP" altLang="en-US" sz="4000" b="1" dirty="0"/>
          </a:p>
        </p:txBody>
      </p:sp>
      <p:sp>
        <p:nvSpPr>
          <p:cNvPr id="39" name="上矢印 38">
            <a:hlinkClick r:id="rId7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616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0" y="0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840844" y="1156496"/>
            <a:ext cx="6510312" cy="160269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・</a:t>
            </a:r>
            <a:r>
              <a:rPr kumimoji="1" lang="ja-JP" altLang="en-US" sz="3600" b="1" dirty="0"/>
              <a:t>　</a:t>
            </a:r>
            <a:r>
              <a:rPr kumimoji="1" lang="ja-JP" altLang="en-US" sz="3600" b="1" u="sng" dirty="0" smtClean="0"/>
              <a:t>ひじを 上げよう！</a:t>
            </a:r>
            <a:endParaRPr kumimoji="1" lang="en-US" altLang="ja-JP" sz="3600" b="1" u="sng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3160" y="5866654"/>
            <a:ext cx="9885680" cy="84595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638001" y="2906178"/>
            <a:ext cx="6915999" cy="281349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①足を前後に開く</a:t>
            </a:r>
            <a:endParaRPr kumimoji="1" lang="en-US" altLang="ja-JP" sz="3600" b="1" dirty="0" smtClean="0"/>
          </a:p>
          <a:p>
            <a:r>
              <a:rPr kumimoji="1" lang="ja-JP" altLang="en-US" sz="3600" b="1" dirty="0"/>
              <a:t>②</a:t>
            </a:r>
            <a:r>
              <a:rPr kumimoji="1" lang="ja-JP" altLang="en-US" sz="3600" b="1" dirty="0" smtClean="0"/>
              <a:t>ボールを持っている手のこう</a:t>
            </a:r>
            <a:endParaRPr kumimoji="1" lang="en-US" altLang="ja-JP" sz="3600" b="1" dirty="0" smtClean="0"/>
          </a:p>
          <a:p>
            <a:r>
              <a:rPr kumimoji="1" lang="ja-JP" altLang="en-US" sz="3600" b="1" dirty="0"/>
              <a:t>　</a:t>
            </a:r>
            <a:r>
              <a:rPr kumimoji="1" lang="ja-JP" altLang="en-US" sz="3600" b="1" dirty="0" smtClean="0"/>
              <a:t>で頭をとんとんしてひじを上げる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③頭の上から</a:t>
            </a:r>
            <a:r>
              <a:rPr kumimoji="1" lang="ja-JP" altLang="en-US" sz="3600" b="1" dirty="0"/>
              <a:t>投</a:t>
            </a:r>
            <a:r>
              <a:rPr kumimoji="1" lang="ja-JP" altLang="en-US" sz="3600" b="1" dirty="0" smtClean="0"/>
              <a:t>げる</a:t>
            </a:r>
            <a:endParaRPr kumimoji="1" lang="en-US" altLang="ja-JP" sz="36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とんとんスロー</a:t>
            </a:r>
            <a:endParaRPr kumimoji="1" lang="en-US" altLang="ja-JP" sz="4800" b="1" dirty="0" smtClean="0"/>
          </a:p>
        </p:txBody>
      </p:sp>
      <p:grpSp>
        <p:nvGrpSpPr>
          <p:cNvPr id="24" name="グループ化 23"/>
          <p:cNvGrpSpPr/>
          <p:nvPr/>
        </p:nvGrpSpPr>
        <p:grpSpPr>
          <a:xfrm>
            <a:off x="274481" y="-49936"/>
            <a:ext cx="2623236" cy="2030345"/>
            <a:chOff x="873549" y="2006974"/>
            <a:chExt cx="3575565" cy="2767433"/>
          </a:xfrm>
        </p:grpSpPr>
        <p:sp>
          <p:nvSpPr>
            <p:cNvPr id="31" name="正方形/長方形 30">
              <a:hlinkClick r:id="rId3" action="ppaction://hlinksldjump"/>
            </p:cNvPr>
            <p:cNvSpPr/>
            <p:nvPr/>
          </p:nvSpPr>
          <p:spPr>
            <a:xfrm>
              <a:off x="873549" y="2650602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投げる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34" name="図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15" y="2006974"/>
              <a:ext cx="2109399" cy="2767433"/>
            </a:xfrm>
            <a:prstGeom prst="rect">
              <a:avLst/>
            </a:prstGeom>
          </p:spPr>
        </p:pic>
      </p:grpSp>
      <p:sp>
        <p:nvSpPr>
          <p:cNvPr id="36" name="上矢印 35">
            <a:hlinkClick r:id="rId5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4924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4" name="角丸四角形 13">
            <a:hlinkClick r:id="rId5" action="ppaction://hlinksldjump"/>
          </p:cNvPr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とんとんスロー</a:t>
            </a:r>
            <a:endParaRPr kumimoji="1" lang="en-US" altLang="ja-JP" sz="4800" b="1" dirty="0" smtClean="0"/>
          </a:p>
        </p:txBody>
      </p:sp>
      <p:grpSp>
        <p:nvGrpSpPr>
          <p:cNvPr id="20" name="グループ化 19"/>
          <p:cNvGrpSpPr/>
          <p:nvPr/>
        </p:nvGrpSpPr>
        <p:grpSpPr>
          <a:xfrm>
            <a:off x="133190" y="-12404"/>
            <a:ext cx="1528097" cy="1251703"/>
            <a:chOff x="873549" y="2158820"/>
            <a:chExt cx="3378522" cy="2767433"/>
          </a:xfrm>
        </p:grpSpPr>
        <p:sp>
          <p:nvSpPr>
            <p:cNvPr id="21" name="正方形/長方形 20">
              <a:hlinkClick r:id="rId6" action="ppaction://hlinksldjump"/>
            </p:cNvPr>
            <p:cNvSpPr/>
            <p:nvPr/>
          </p:nvSpPr>
          <p:spPr>
            <a:xfrm>
              <a:off x="873549" y="2650602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000" dirty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投</a:t>
              </a:r>
              <a:r>
                <a:rPr kumimoji="1" lang="ja-JP" altLang="en-US" sz="2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げる</a:t>
              </a:r>
              <a:endParaRPr kumimoji="1" lang="ja-JP" altLang="en-US" sz="2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3" name="図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672" y="2158820"/>
              <a:ext cx="2109399" cy="2767433"/>
            </a:xfrm>
            <a:prstGeom prst="rect">
              <a:avLst/>
            </a:prstGeom>
          </p:spPr>
        </p:pic>
      </p:grpSp>
      <p:pic>
        <p:nvPicPr>
          <p:cNvPr id="3" name="とんとんスロ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7678" y="1239299"/>
            <a:ext cx="9896644" cy="556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68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5543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920995" y="1253795"/>
            <a:ext cx="6204780" cy="2118076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打つ</a:t>
            </a:r>
            <a:r>
              <a:rPr kumimoji="1" lang="ja-JP" altLang="en-US" sz="3600" b="1" dirty="0"/>
              <a:t>前</a:t>
            </a:r>
            <a:r>
              <a:rPr kumimoji="1" lang="ja-JP" altLang="en-US" sz="3600" b="1" dirty="0" smtClean="0"/>
              <a:t>に、バットをピタっとボールに合わせよう！</a:t>
            </a:r>
            <a:endParaRPr kumimoji="1" lang="en-US" altLang="ja-JP" sz="3600" b="1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080545" y="5866654"/>
            <a:ext cx="9885680" cy="845951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422952" y="3616153"/>
            <a:ext cx="7346096" cy="2006218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①</a:t>
            </a:r>
            <a:r>
              <a:rPr kumimoji="1" lang="ja-JP" altLang="en-US" sz="3600" b="1" u="sng" dirty="0" smtClean="0"/>
              <a:t>ボールとバットをピタっと合わせる</a:t>
            </a:r>
            <a:endParaRPr kumimoji="1" lang="en-US" altLang="ja-JP" sz="3600" b="1" u="sng" dirty="0" smtClean="0"/>
          </a:p>
          <a:p>
            <a:r>
              <a:rPr kumimoji="1" lang="ja-JP" altLang="en-US" sz="3600" b="1" dirty="0" smtClean="0"/>
              <a:t>②バットを横に引いてふる</a:t>
            </a:r>
            <a:endParaRPr kumimoji="1" lang="en-US" altLang="ja-JP" sz="36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920995" y="113864"/>
            <a:ext cx="6204780" cy="895649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/>
              <a:t>ピタ</a:t>
            </a:r>
            <a:r>
              <a:rPr kumimoji="1" lang="ja-JP" altLang="en-US" sz="4000" b="1" dirty="0" smtClean="0"/>
              <a:t>っとバッティング</a:t>
            </a:r>
            <a:endParaRPr kumimoji="1" lang="en-US" altLang="ja-JP" sz="4000" b="1" dirty="0" smtClean="0"/>
          </a:p>
        </p:txBody>
      </p:sp>
      <p:sp>
        <p:nvSpPr>
          <p:cNvPr id="28" name="上矢印 27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43" name="グループ化 42"/>
          <p:cNvGrpSpPr/>
          <p:nvPr/>
        </p:nvGrpSpPr>
        <p:grpSpPr>
          <a:xfrm>
            <a:off x="230766" y="-43657"/>
            <a:ext cx="2631709" cy="2496011"/>
            <a:chOff x="420875" y="1337378"/>
            <a:chExt cx="3433880" cy="3256819"/>
          </a:xfrm>
        </p:grpSpPr>
        <p:sp>
          <p:nvSpPr>
            <p:cNvPr id="44" name="正方形/長方形 43">
              <a:hlinkClick r:id="rId4" action="ppaction://hlinksldjump"/>
            </p:cNvPr>
            <p:cNvSpPr/>
            <p:nvPr/>
          </p:nvSpPr>
          <p:spPr>
            <a:xfrm>
              <a:off x="420875" y="2556407"/>
              <a:ext cx="2880000" cy="159708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36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打つ</a:t>
              </a:r>
              <a:endParaRPr kumimoji="1" lang="ja-JP" altLang="en-US" sz="36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grpSp>
          <p:nvGrpSpPr>
            <p:cNvPr id="45" name="グループ化 44"/>
            <p:cNvGrpSpPr/>
            <p:nvPr/>
          </p:nvGrpSpPr>
          <p:grpSpPr>
            <a:xfrm>
              <a:off x="825914" y="1337378"/>
              <a:ext cx="3028841" cy="3256819"/>
              <a:chOff x="1860052" y="1130379"/>
              <a:chExt cx="3349578" cy="3601697"/>
            </a:xfrm>
          </p:grpSpPr>
          <p:pic>
            <p:nvPicPr>
              <p:cNvPr id="46" name="図 45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10" t="43983" r="51486"/>
              <a:stretch/>
            </p:blipFill>
            <p:spPr>
              <a:xfrm>
                <a:off x="2857764" y="2988007"/>
                <a:ext cx="875489" cy="1690855"/>
              </a:xfrm>
              <a:prstGeom prst="rect">
                <a:avLst/>
              </a:prstGeom>
            </p:spPr>
          </p:pic>
          <p:pic>
            <p:nvPicPr>
              <p:cNvPr id="47" name="図 46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052" y="1130379"/>
                <a:ext cx="3349578" cy="3601697"/>
              </a:xfrm>
              <a:prstGeom prst="rect">
                <a:avLst/>
              </a:prstGeom>
            </p:spPr>
          </p:pic>
          <p:sp>
            <p:nvSpPr>
              <p:cNvPr id="48" name="楕円 47"/>
              <p:cNvSpPr/>
              <p:nvPr/>
            </p:nvSpPr>
            <p:spPr>
              <a:xfrm>
                <a:off x="2584321" y="2590494"/>
                <a:ext cx="612843" cy="525294"/>
              </a:xfrm>
              <a:prstGeom prst="ellipse">
                <a:avLst/>
              </a:prstGeom>
              <a:solidFill>
                <a:srgbClr val="FFEEDD"/>
              </a:solidFill>
              <a:ln>
                <a:solidFill>
                  <a:srgbClr val="FFEE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540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0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840844" y="1156496"/>
            <a:ext cx="6510312" cy="160269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・</a:t>
            </a:r>
            <a:r>
              <a:rPr kumimoji="1" lang="ja-JP" altLang="en-US" sz="3600" b="1" dirty="0"/>
              <a:t>　</a:t>
            </a:r>
            <a:r>
              <a:rPr kumimoji="1" lang="ja-JP" altLang="en-US" sz="3600" b="1" u="sng" dirty="0" smtClean="0"/>
              <a:t>こしを</a:t>
            </a:r>
            <a:r>
              <a:rPr kumimoji="1" lang="ja-JP" altLang="en-US" sz="3600" b="1" u="sng" dirty="0" err="1" smtClean="0"/>
              <a:t>くるんと</a:t>
            </a:r>
            <a:r>
              <a:rPr kumimoji="1" lang="ja-JP" altLang="en-US" sz="3600" b="1" u="sng" dirty="0" smtClean="0"/>
              <a:t>回転させよう！</a:t>
            </a:r>
            <a:endParaRPr kumimoji="1" lang="en-US" altLang="ja-JP" sz="3600" b="1" u="sng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3160" y="5866654"/>
            <a:ext cx="9885680" cy="84595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err="1" smtClean="0"/>
              <a:t>くるん</a:t>
            </a:r>
            <a:r>
              <a:rPr kumimoji="1" lang="ja-JP" altLang="en-US" sz="4000" b="1" dirty="0" smtClean="0"/>
              <a:t>スロー</a:t>
            </a:r>
            <a:endParaRPr kumimoji="1" lang="en-US" altLang="ja-JP" sz="4800" b="1" dirty="0" smtClean="0"/>
          </a:p>
        </p:txBody>
      </p:sp>
      <p:sp>
        <p:nvSpPr>
          <p:cNvPr id="36" name="上矢印 35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42" name="グループ化 41"/>
          <p:cNvGrpSpPr/>
          <p:nvPr/>
        </p:nvGrpSpPr>
        <p:grpSpPr>
          <a:xfrm>
            <a:off x="274481" y="-49936"/>
            <a:ext cx="2623236" cy="2030345"/>
            <a:chOff x="873549" y="2006974"/>
            <a:chExt cx="3575565" cy="2767433"/>
          </a:xfrm>
        </p:grpSpPr>
        <p:sp>
          <p:nvSpPr>
            <p:cNvPr id="43" name="正方形/長方形 42">
              <a:hlinkClick r:id="rId4" action="ppaction://hlinksldjump"/>
            </p:cNvPr>
            <p:cNvSpPr/>
            <p:nvPr/>
          </p:nvSpPr>
          <p:spPr>
            <a:xfrm>
              <a:off x="873549" y="2650602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投げる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44" name="図 4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15" y="2006974"/>
              <a:ext cx="2109399" cy="2767433"/>
            </a:xfrm>
            <a:prstGeom prst="rect">
              <a:avLst/>
            </a:prstGeom>
          </p:spPr>
        </p:pic>
      </p:grpSp>
      <p:sp>
        <p:nvSpPr>
          <p:cNvPr id="24" name="角丸四角形 23"/>
          <p:cNvSpPr/>
          <p:nvPr/>
        </p:nvSpPr>
        <p:spPr>
          <a:xfrm>
            <a:off x="2180386" y="2915203"/>
            <a:ext cx="8124034" cy="281349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①足を前後に開く</a:t>
            </a:r>
            <a:endParaRPr kumimoji="1" lang="en-US" altLang="ja-JP" sz="3600" b="1" dirty="0" smtClean="0"/>
          </a:p>
          <a:p>
            <a:r>
              <a:rPr kumimoji="1" lang="ja-JP" altLang="en-US" sz="3600" b="1" dirty="0"/>
              <a:t>②</a:t>
            </a:r>
            <a:r>
              <a:rPr kumimoji="1" lang="ja-JP" altLang="en-US" sz="3600" b="1" dirty="0" smtClean="0"/>
              <a:t>ボールを持っている手のこう</a:t>
            </a:r>
            <a:endParaRPr kumimoji="1" lang="en-US" altLang="ja-JP" sz="3600" b="1" dirty="0" smtClean="0"/>
          </a:p>
          <a:p>
            <a:r>
              <a:rPr kumimoji="1" lang="ja-JP" altLang="en-US" sz="3600" b="1" dirty="0"/>
              <a:t>　</a:t>
            </a:r>
            <a:r>
              <a:rPr kumimoji="1" lang="ja-JP" altLang="en-US" sz="3600" b="1" dirty="0" smtClean="0"/>
              <a:t>で頭をとんとんしてひじを上げる</a:t>
            </a:r>
            <a:endParaRPr kumimoji="1" lang="en-US" altLang="ja-JP" sz="3600" b="1" dirty="0" smtClean="0"/>
          </a:p>
          <a:p>
            <a:r>
              <a:rPr kumimoji="1" lang="ja-JP" altLang="en-US" sz="3600" b="1" dirty="0"/>
              <a:t>③</a:t>
            </a:r>
            <a:r>
              <a:rPr kumimoji="1" lang="ja-JP" altLang="en-US" sz="3600" b="1" u="sng" dirty="0" smtClean="0"/>
              <a:t>こしを</a:t>
            </a:r>
            <a:r>
              <a:rPr kumimoji="1" lang="ja-JP" altLang="en-US" sz="3600" b="1" u="sng" dirty="0" err="1" smtClean="0"/>
              <a:t>くるんと</a:t>
            </a:r>
            <a:r>
              <a:rPr kumimoji="1" lang="ja-JP" altLang="en-US" sz="3600" b="1" u="sng" dirty="0" smtClean="0"/>
              <a:t>回転させて投げる</a:t>
            </a:r>
            <a:endParaRPr kumimoji="1" lang="en-US" altLang="ja-JP" sz="3600" b="1" u="sng" dirty="0" smtClean="0"/>
          </a:p>
        </p:txBody>
      </p:sp>
    </p:spTree>
    <p:extLst>
      <p:ext uri="{BB962C8B-B14F-4D97-AF65-F5344CB8AC3E}">
        <p14:creationId xmlns:p14="http://schemas.microsoft.com/office/powerpoint/2010/main" val="85813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4" name="角丸四角形 13">
            <a:hlinkClick r:id="rId5" action="ppaction://hlinksldjump"/>
          </p:cNvPr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err="1" smtClean="0"/>
              <a:t>くる</a:t>
            </a:r>
            <a:r>
              <a:rPr kumimoji="1" lang="ja-JP" altLang="en-US" sz="4000" b="1" dirty="0" err="1"/>
              <a:t>っと</a:t>
            </a:r>
            <a:r>
              <a:rPr kumimoji="1" lang="ja-JP" altLang="en-US" sz="4000" b="1" dirty="0" smtClean="0"/>
              <a:t>スロー</a:t>
            </a:r>
            <a:endParaRPr kumimoji="1" lang="en-US" altLang="ja-JP" sz="4800" b="1" dirty="0" smtClean="0"/>
          </a:p>
        </p:txBody>
      </p:sp>
      <p:pic>
        <p:nvPicPr>
          <p:cNvPr id="3" name="くるっとスロ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294278" y="-1004411"/>
            <a:ext cx="5603443" cy="9961676"/>
          </a:xfrm>
          <a:prstGeom prst="rect">
            <a:avLst/>
          </a:prstGeom>
        </p:spPr>
      </p:pic>
      <p:grpSp>
        <p:nvGrpSpPr>
          <p:cNvPr id="18" name="グループ化 17"/>
          <p:cNvGrpSpPr/>
          <p:nvPr/>
        </p:nvGrpSpPr>
        <p:grpSpPr>
          <a:xfrm>
            <a:off x="133190" y="-12404"/>
            <a:ext cx="1528097" cy="1251703"/>
            <a:chOff x="873549" y="2158820"/>
            <a:chExt cx="3378522" cy="2767433"/>
          </a:xfrm>
        </p:grpSpPr>
        <p:sp>
          <p:nvSpPr>
            <p:cNvPr id="19" name="正方形/長方形 18">
              <a:hlinkClick r:id="rId7" action="ppaction://hlinksldjump"/>
            </p:cNvPr>
            <p:cNvSpPr/>
            <p:nvPr/>
          </p:nvSpPr>
          <p:spPr>
            <a:xfrm>
              <a:off x="873549" y="2650602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000" dirty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投</a:t>
              </a:r>
              <a:r>
                <a:rPr kumimoji="1" lang="ja-JP" altLang="en-US" sz="2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げる</a:t>
              </a:r>
              <a:endParaRPr kumimoji="1" lang="ja-JP" altLang="en-US" sz="2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20" name="図 1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672" y="2158820"/>
              <a:ext cx="2109399" cy="27674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94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0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840844" y="1156496"/>
            <a:ext cx="6510312" cy="160269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・</a:t>
            </a:r>
            <a:r>
              <a:rPr kumimoji="1" lang="ja-JP" altLang="en-US" sz="3600" b="1" dirty="0"/>
              <a:t>　</a:t>
            </a:r>
            <a:r>
              <a:rPr kumimoji="1" lang="ja-JP" altLang="en-US" sz="3600" b="1" u="sng" dirty="0"/>
              <a:t>足</a:t>
            </a:r>
            <a:r>
              <a:rPr kumimoji="1" lang="ja-JP" altLang="en-US" sz="3600" b="1" u="sng" dirty="0" smtClean="0"/>
              <a:t>をふみ出して投げよう！</a:t>
            </a:r>
            <a:endParaRPr kumimoji="1" lang="en-US" altLang="ja-JP" sz="3600" b="1" u="sng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3160" y="5866654"/>
            <a:ext cx="9885680" cy="84595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/>
              <a:t>ステップ</a:t>
            </a:r>
            <a:r>
              <a:rPr kumimoji="1" lang="ja-JP" altLang="en-US" sz="4000" b="1" dirty="0" smtClean="0"/>
              <a:t>スロー</a:t>
            </a:r>
            <a:endParaRPr kumimoji="1" lang="en-US" altLang="ja-JP" sz="4800" b="1" dirty="0" smtClean="0"/>
          </a:p>
        </p:txBody>
      </p:sp>
      <p:sp>
        <p:nvSpPr>
          <p:cNvPr id="27" name="上矢印 26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28" name="グループ化 27"/>
          <p:cNvGrpSpPr/>
          <p:nvPr/>
        </p:nvGrpSpPr>
        <p:grpSpPr>
          <a:xfrm>
            <a:off x="274481" y="-49936"/>
            <a:ext cx="2623236" cy="2030345"/>
            <a:chOff x="873549" y="2006974"/>
            <a:chExt cx="3575565" cy="2767433"/>
          </a:xfrm>
        </p:grpSpPr>
        <p:sp>
          <p:nvSpPr>
            <p:cNvPr id="30" name="正方形/長方形 29">
              <a:hlinkClick r:id="rId4" action="ppaction://hlinksldjump"/>
            </p:cNvPr>
            <p:cNvSpPr/>
            <p:nvPr/>
          </p:nvSpPr>
          <p:spPr>
            <a:xfrm>
              <a:off x="873549" y="2650602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投げる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33" name="図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15" y="2006974"/>
              <a:ext cx="2109399" cy="2767433"/>
            </a:xfrm>
            <a:prstGeom prst="rect">
              <a:avLst/>
            </a:prstGeom>
          </p:spPr>
        </p:pic>
      </p:grpSp>
      <p:sp>
        <p:nvSpPr>
          <p:cNvPr id="24" name="角丸四角形 23"/>
          <p:cNvSpPr/>
          <p:nvPr/>
        </p:nvSpPr>
        <p:spPr>
          <a:xfrm>
            <a:off x="1926528" y="2906178"/>
            <a:ext cx="8338945" cy="281349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①足を前後に開く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②</a:t>
            </a:r>
            <a:r>
              <a:rPr kumimoji="1" lang="ja-JP" altLang="en-US" sz="3600" b="1" u="sng" dirty="0" smtClean="0"/>
              <a:t>前足を上げて、投げる方向にふみ出す</a:t>
            </a:r>
            <a:endParaRPr kumimoji="1" lang="en-US" altLang="ja-JP" sz="3600" b="1" u="sng" dirty="0" smtClean="0"/>
          </a:p>
          <a:p>
            <a:r>
              <a:rPr kumimoji="1" lang="ja-JP" altLang="en-US" sz="3600" b="1" dirty="0" smtClean="0"/>
              <a:t>③こしを</a:t>
            </a:r>
            <a:r>
              <a:rPr kumimoji="1" lang="ja-JP" altLang="en-US" sz="3600" b="1" dirty="0" err="1" smtClean="0"/>
              <a:t>くるんと</a:t>
            </a:r>
            <a:r>
              <a:rPr kumimoji="1" lang="ja-JP" altLang="en-US" sz="3600" b="1" dirty="0" smtClean="0"/>
              <a:t>回転させて投げる</a:t>
            </a:r>
            <a:endParaRPr kumimoji="1" lang="en-US" altLang="ja-JP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13236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4" name="角丸四角形 13">
            <a:hlinkClick r:id="rId5" action="ppaction://hlinksldjump"/>
          </p:cNvPr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/>
              <a:t>ステップ</a:t>
            </a:r>
            <a:r>
              <a:rPr kumimoji="1" lang="ja-JP" altLang="en-US" sz="4000" b="1" dirty="0" smtClean="0"/>
              <a:t>スロー</a:t>
            </a:r>
            <a:endParaRPr kumimoji="1" lang="en-US" altLang="ja-JP" sz="4800" b="1" dirty="0" smtClean="0"/>
          </a:p>
        </p:txBody>
      </p:sp>
      <p:pic>
        <p:nvPicPr>
          <p:cNvPr id="3" name="踏み出しスロ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299052" y="-1023059"/>
            <a:ext cx="5593895" cy="9944702"/>
          </a:xfrm>
          <a:prstGeom prst="rect">
            <a:avLst/>
          </a:prstGeom>
        </p:spPr>
      </p:pic>
      <p:grpSp>
        <p:nvGrpSpPr>
          <p:cNvPr id="17" name="グループ化 16"/>
          <p:cNvGrpSpPr/>
          <p:nvPr/>
        </p:nvGrpSpPr>
        <p:grpSpPr>
          <a:xfrm>
            <a:off x="133190" y="-12404"/>
            <a:ext cx="1528097" cy="1251703"/>
            <a:chOff x="873549" y="2158820"/>
            <a:chExt cx="3378522" cy="2767433"/>
          </a:xfrm>
        </p:grpSpPr>
        <p:sp>
          <p:nvSpPr>
            <p:cNvPr id="18" name="正方形/長方形 17">
              <a:hlinkClick r:id="rId7" action="ppaction://hlinksldjump"/>
            </p:cNvPr>
            <p:cNvSpPr/>
            <p:nvPr/>
          </p:nvSpPr>
          <p:spPr>
            <a:xfrm>
              <a:off x="873549" y="2650602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000" dirty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投</a:t>
              </a:r>
              <a:r>
                <a:rPr kumimoji="1" lang="ja-JP" altLang="en-US" sz="2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げる</a:t>
              </a:r>
              <a:endParaRPr kumimoji="1" lang="ja-JP" altLang="en-US" sz="2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19" name="図 1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672" y="2158820"/>
              <a:ext cx="2109399" cy="27674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19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0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548873" y="1156496"/>
            <a:ext cx="7094254" cy="160269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spc="-300" dirty="0" smtClean="0"/>
              <a:t>・</a:t>
            </a:r>
            <a:r>
              <a:rPr kumimoji="1" lang="ja-JP" altLang="en-US" sz="3600" b="1" spc="-300" dirty="0"/>
              <a:t>　</a:t>
            </a:r>
            <a:r>
              <a:rPr kumimoji="1" lang="ja-JP" altLang="en-US" sz="3600" b="1" u="sng" spc="-300" dirty="0"/>
              <a:t>後ろ足</a:t>
            </a:r>
            <a:r>
              <a:rPr kumimoji="1" lang="ja-JP" altLang="en-US" sz="3600" b="1" u="sng" spc="-300" dirty="0" smtClean="0"/>
              <a:t>にパワーをためて投げよう！</a:t>
            </a:r>
            <a:endParaRPr kumimoji="1" lang="en-US" altLang="ja-JP" sz="3600" b="1" u="sng" spc="-300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3160" y="5866654"/>
            <a:ext cx="9885680" cy="84595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385349" y="2906178"/>
            <a:ext cx="7421302" cy="281349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①前足に体重をかける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②</a:t>
            </a:r>
            <a:r>
              <a:rPr kumimoji="1" lang="ja-JP" altLang="en-US" sz="3600" b="1" u="sng" dirty="0" smtClean="0"/>
              <a:t>後ろ足に体重をかけて力をためる</a:t>
            </a:r>
            <a:endParaRPr kumimoji="1" lang="en-US" altLang="ja-JP" sz="3600" b="1" u="sng" dirty="0" smtClean="0"/>
          </a:p>
          <a:p>
            <a:r>
              <a:rPr kumimoji="1" lang="ja-JP" altLang="en-US" sz="3600" b="1" dirty="0" smtClean="0"/>
              <a:t>③こしをくるっと回転させて投げる</a:t>
            </a:r>
            <a:endParaRPr kumimoji="1" lang="en-US" altLang="ja-JP" sz="36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/>
              <a:t>パワ</a:t>
            </a:r>
            <a:r>
              <a:rPr kumimoji="1" lang="ja-JP" altLang="en-US" sz="4000" b="1" dirty="0" smtClean="0"/>
              <a:t>ースロー</a:t>
            </a:r>
            <a:endParaRPr kumimoji="1" lang="en-US" altLang="ja-JP" sz="4800" b="1" dirty="0" smtClean="0"/>
          </a:p>
        </p:txBody>
      </p:sp>
      <p:sp>
        <p:nvSpPr>
          <p:cNvPr id="28" name="上矢印 27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30" name="グループ化 29"/>
          <p:cNvGrpSpPr/>
          <p:nvPr/>
        </p:nvGrpSpPr>
        <p:grpSpPr>
          <a:xfrm>
            <a:off x="274481" y="-49936"/>
            <a:ext cx="2623236" cy="2030345"/>
            <a:chOff x="873549" y="2006974"/>
            <a:chExt cx="3575565" cy="2767433"/>
          </a:xfrm>
        </p:grpSpPr>
        <p:sp>
          <p:nvSpPr>
            <p:cNvPr id="31" name="正方形/長方形 30">
              <a:hlinkClick r:id="rId4" action="ppaction://hlinksldjump"/>
            </p:cNvPr>
            <p:cNvSpPr/>
            <p:nvPr/>
          </p:nvSpPr>
          <p:spPr>
            <a:xfrm>
              <a:off x="873549" y="2650602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投げる</a:t>
              </a:r>
              <a:endParaRPr kumimoji="1" lang="ja-JP" altLang="en-US" sz="4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33" name="図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15" y="2006974"/>
              <a:ext cx="2109399" cy="27674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573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14" name="角丸四角形 13">
            <a:hlinkClick r:id="rId5" action="ppaction://hlinksldjump"/>
          </p:cNvPr>
          <p:cNvSpPr/>
          <p:nvPr/>
        </p:nvSpPr>
        <p:spPr>
          <a:xfrm>
            <a:off x="2840844" y="113864"/>
            <a:ext cx="6510313" cy="89564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/>
              <a:t>パワ</a:t>
            </a:r>
            <a:r>
              <a:rPr kumimoji="1" lang="ja-JP" altLang="en-US" sz="4000" b="1" dirty="0" smtClean="0"/>
              <a:t>ースロー</a:t>
            </a:r>
            <a:endParaRPr kumimoji="1" lang="en-US" altLang="ja-JP" sz="4800" b="1" dirty="0" smtClean="0"/>
          </a:p>
        </p:txBody>
      </p:sp>
      <p:pic>
        <p:nvPicPr>
          <p:cNvPr id="3" name="力ためスロ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294277" y="-977712"/>
            <a:ext cx="5603445" cy="9961680"/>
          </a:xfrm>
          <a:prstGeom prst="rect">
            <a:avLst/>
          </a:prstGeom>
        </p:spPr>
      </p:pic>
      <p:grpSp>
        <p:nvGrpSpPr>
          <p:cNvPr id="17" name="グループ化 16"/>
          <p:cNvGrpSpPr/>
          <p:nvPr/>
        </p:nvGrpSpPr>
        <p:grpSpPr>
          <a:xfrm>
            <a:off x="133190" y="-12404"/>
            <a:ext cx="1528097" cy="1251703"/>
            <a:chOff x="873549" y="2158820"/>
            <a:chExt cx="3378522" cy="2767433"/>
          </a:xfrm>
        </p:grpSpPr>
        <p:sp>
          <p:nvSpPr>
            <p:cNvPr id="18" name="正方形/長方形 17">
              <a:hlinkClick r:id="rId7" action="ppaction://hlinksldjump"/>
            </p:cNvPr>
            <p:cNvSpPr/>
            <p:nvPr/>
          </p:nvSpPr>
          <p:spPr>
            <a:xfrm>
              <a:off x="873549" y="2650602"/>
              <a:ext cx="2880000" cy="1620455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2000" dirty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投</a:t>
              </a:r>
              <a:r>
                <a:rPr kumimoji="1" lang="ja-JP" altLang="en-US" sz="20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げる</a:t>
              </a:r>
              <a:endParaRPr kumimoji="1" lang="ja-JP" altLang="en-US" sz="20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pic>
          <p:nvPicPr>
            <p:cNvPr id="19" name="図 1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672" y="2158820"/>
              <a:ext cx="2109399" cy="27674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370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角丸四角形 27"/>
          <p:cNvSpPr/>
          <p:nvPr/>
        </p:nvSpPr>
        <p:spPr>
          <a:xfrm>
            <a:off x="2294626" y="131206"/>
            <a:ext cx="7568273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ysClr val="windowText" lastClr="000000"/>
                </a:solidFill>
              </a:rPr>
              <a:t>基本</a:t>
            </a:r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とな</a:t>
            </a:r>
            <a:r>
              <a:rPr kumimoji="1" lang="ja-JP" altLang="en-US" sz="4000" dirty="0">
                <a:solidFill>
                  <a:sysClr val="windowText" lastClr="000000"/>
                </a:solidFill>
              </a:rPr>
              <a:t>る</a:t>
            </a:r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作戦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3600" spc="-300" dirty="0" smtClean="0">
                <a:solidFill>
                  <a:sysClr val="windowText" lastClr="000000"/>
                </a:solidFill>
              </a:rPr>
              <a:t>～チームに合った守備隊形はどれだ？～</a:t>
            </a:r>
            <a:endParaRPr kumimoji="1" lang="en-US" altLang="ja-JP" sz="3600" spc="-30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17" name="図 16">
            <a:hlinkClick r:id="rId2" action="ppaction://hlinksldjump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82102" y="1994340"/>
            <a:ext cx="3428679" cy="19453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図 22">
            <a:hlinkClick r:id="rId4" action="ppaction://hlinksldjump"/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82102" y="4173337"/>
            <a:ext cx="3445819" cy="19453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図 23">
            <a:hlinkClick r:id="rId6" action="ppaction://hlinksldjump"/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4374718" y="1994340"/>
            <a:ext cx="3442564" cy="19459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図 24">
            <a:hlinkClick r:id="rId8" action="ppaction://hlinksldjump"/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4355852" y="4173337"/>
            <a:ext cx="3445819" cy="19453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" name="図 26">
            <a:hlinkClick r:id="rId10" action="ppaction://hlinksldjump"/>
          </p:cNvPr>
          <p:cNvPicPr/>
          <p:nvPr/>
        </p:nvPicPr>
        <p:blipFill>
          <a:blip r:embed="rId11"/>
          <a:stretch>
            <a:fillRect/>
          </a:stretch>
        </p:blipFill>
        <p:spPr>
          <a:xfrm>
            <a:off x="8481219" y="1994340"/>
            <a:ext cx="3431524" cy="19453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9" name="グループ化 28"/>
          <p:cNvGrpSpPr/>
          <p:nvPr/>
        </p:nvGrpSpPr>
        <p:grpSpPr>
          <a:xfrm>
            <a:off x="8615504" y="4441296"/>
            <a:ext cx="3307951" cy="1677405"/>
            <a:chOff x="264161" y="4947921"/>
            <a:chExt cx="3307951" cy="1677405"/>
          </a:xfrm>
        </p:grpSpPr>
        <p:sp>
          <p:nvSpPr>
            <p:cNvPr id="30" name="角丸四角形 29"/>
            <p:cNvSpPr/>
            <p:nvPr/>
          </p:nvSpPr>
          <p:spPr>
            <a:xfrm>
              <a:off x="264161" y="4947921"/>
              <a:ext cx="3307951" cy="167740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：アウトゾーン（フラフープ）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：るい（コーン）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：バットゾーン（フラフープ）</a:t>
              </a:r>
              <a:endParaRPr kumimoji="1" lang="ja-JP" altLang="en-US" dirty="0"/>
            </a:p>
          </p:txBody>
        </p:sp>
        <p:sp>
          <p:nvSpPr>
            <p:cNvPr id="31" name="フローチャート: 結合子 30"/>
            <p:cNvSpPr/>
            <p:nvPr/>
          </p:nvSpPr>
          <p:spPr>
            <a:xfrm>
              <a:off x="369567" y="5061797"/>
              <a:ext cx="324000" cy="324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  <p:sp>
          <p:nvSpPr>
            <p:cNvPr id="33" name="二等辺三角形 32"/>
            <p:cNvSpPr/>
            <p:nvPr/>
          </p:nvSpPr>
          <p:spPr>
            <a:xfrm>
              <a:off x="420647" y="551920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フローチャート: 結合子 33"/>
            <p:cNvSpPr/>
            <p:nvPr/>
          </p:nvSpPr>
          <p:spPr>
            <a:xfrm>
              <a:off x="333567" y="6135314"/>
              <a:ext cx="396000" cy="396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rgbClr val="F16D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</p:grpSp>
      <p:sp>
        <p:nvSpPr>
          <p:cNvPr id="5" name="楕円 4"/>
          <p:cNvSpPr/>
          <p:nvPr/>
        </p:nvSpPr>
        <p:spPr>
          <a:xfrm>
            <a:off x="282102" y="3219704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</a:rPr>
              <a:t>１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  <p:sp>
        <p:nvSpPr>
          <p:cNvPr id="36" name="楕円 35"/>
          <p:cNvSpPr/>
          <p:nvPr/>
        </p:nvSpPr>
        <p:spPr>
          <a:xfrm>
            <a:off x="282102" y="5398701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solidFill>
                  <a:schemeClr val="tx1"/>
                </a:solidFill>
              </a:rPr>
              <a:t>２</a:t>
            </a:r>
          </a:p>
        </p:txBody>
      </p:sp>
      <p:sp>
        <p:nvSpPr>
          <p:cNvPr id="37" name="楕円 36"/>
          <p:cNvSpPr/>
          <p:nvPr/>
        </p:nvSpPr>
        <p:spPr>
          <a:xfrm>
            <a:off x="4374718" y="3219704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solidFill>
                  <a:schemeClr val="tx1"/>
                </a:solidFill>
              </a:rPr>
              <a:t>３</a:t>
            </a:r>
          </a:p>
        </p:txBody>
      </p:sp>
      <p:sp>
        <p:nvSpPr>
          <p:cNvPr id="38" name="楕円 37"/>
          <p:cNvSpPr/>
          <p:nvPr/>
        </p:nvSpPr>
        <p:spPr>
          <a:xfrm>
            <a:off x="4355852" y="5398701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</a:rPr>
              <a:t>４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  <p:sp>
        <p:nvSpPr>
          <p:cNvPr id="39" name="楕円 38"/>
          <p:cNvSpPr/>
          <p:nvPr/>
        </p:nvSpPr>
        <p:spPr>
          <a:xfrm>
            <a:off x="8495950" y="3227733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</a:rPr>
              <a:t>５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  <p:sp>
        <p:nvSpPr>
          <p:cNvPr id="40" name="上矢印 39">
            <a:hlinkClick r:id="rId12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1171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グループ化 45"/>
          <p:cNvGrpSpPr/>
          <p:nvPr/>
        </p:nvGrpSpPr>
        <p:grpSpPr>
          <a:xfrm>
            <a:off x="0" y="-31737"/>
            <a:ext cx="12192000" cy="7025652"/>
            <a:chOff x="0" y="-31737"/>
            <a:chExt cx="12192000" cy="7025652"/>
          </a:xfrm>
        </p:grpSpPr>
        <p:sp>
          <p:nvSpPr>
            <p:cNvPr id="6" name="正方形/長方形 5"/>
            <p:cNvSpPr/>
            <p:nvPr/>
          </p:nvSpPr>
          <p:spPr>
            <a:xfrm>
              <a:off x="0" y="-31737"/>
              <a:ext cx="12192000" cy="688973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2" name="グループ化 21"/>
            <p:cNvGrpSpPr/>
            <p:nvPr/>
          </p:nvGrpSpPr>
          <p:grpSpPr>
            <a:xfrm>
              <a:off x="69144" y="571500"/>
              <a:ext cx="12054409" cy="6422415"/>
              <a:chOff x="63115" y="571500"/>
              <a:chExt cx="12054409" cy="6422415"/>
            </a:xfrm>
          </p:grpSpPr>
          <p:grpSp>
            <p:nvGrpSpPr>
              <p:cNvPr id="15" name="グループ化 14"/>
              <p:cNvGrpSpPr/>
              <p:nvPr/>
            </p:nvGrpSpPr>
            <p:grpSpPr>
              <a:xfrm>
                <a:off x="63115" y="571500"/>
                <a:ext cx="12054409" cy="6178947"/>
                <a:chOff x="488427" y="700897"/>
                <a:chExt cx="12054409" cy="6178947"/>
              </a:xfrm>
            </p:grpSpPr>
            <p:sp>
              <p:nvSpPr>
                <p:cNvPr id="7" name="楕円 6"/>
                <p:cNvSpPr/>
                <p:nvPr/>
              </p:nvSpPr>
              <p:spPr>
                <a:xfrm>
                  <a:off x="5919899" y="5901731"/>
                  <a:ext cx="1190768" cy="978113"/>
                </a:xfrm>
                <a:prstGeom prst="ellipse">
                  <a:avLst/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" name="フローチャート: 他ページ結合子 2"/>
                <p:cNvSpPr/>
                <p:nvPr/>
              </p:nvSpPr>
              <p:spPr>
                <a:xfrm>
                  <a:off x="6209355" y="6082291"/>
                  <a:ext cx="611856" cy="616991"/>
                </a:xfrm>
                <a:custGeom>
                  <a:avLst/>
                  <a:gdLst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0 w 10000"/>
                    <a:gd name="connsiteY4" fmla="*/ 8000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23 w 10000"/>
                    <a:gd name="connsiteY4" fmla="*/ 6539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77 w 10000"/>
                    <a:gd name="connsiteY2" fmla="*/ 6402 h 10000"/>
                    <a:gd name="connsiteX3" fmla="*/ 5000 w 10000"/>
                    <a:gd name="connsiteY3" fmla="*/ 10000 h 10000"/>
                    <a:gd name="connsiteX4" fmla="*/ 23 w 10000"/>
                    <a:gd name="connsiteY4" fmla="*/ 6539 h 10000"/>
                    <a:gd name="connsiteX5" fmla="*/ 0 w 10000"/>
                    <a:gd name="connsiteY5" fmla="*/ 0 h 10000"/>
                    <a:gd name="connsiteX0" fmla="*/ 2 w 10002"/>
                    <a:gd name="connsiteY0" fmla="*/ 0 h 10000"/>
                    <a:gd name="connsiteX1" fmla="*/ 10002 w 10002"/>
                    <a:gd name="connsiteY1" fmla="*/ 0 h 10000"/>
                    <a:gd name="connsiteX2" fmla="*/ 9979 w 10002"/>
                    <a:gd name="connsiteY2" fmla="*/ 6402 h 10000"/>
                    <a:gd name="connsiteX3" fmla="*/ 5002 w 10002"/>
                    <a:gd name="connsiteY3" fmla="*/ 10000 h 10000"/>
                    <a:gd name="connsiteX4" fmla="*/ 2 w 10002"/>
                    <a:gd name="connsiteY4" fmla="*/ 6356 h 10000"/>
                    <a:gd name="connsiteX5" fmla="*/ 2 w 10002"/>
                    <a:gd name="connsiteY5" fmla="*/ 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2" h="10000">
                      <a:moveTo>
                        <a:pt x="2" y="0"/>
                      </a:moveTo>
                      <a:lnTo>
                        <a:pt x="10002" y="0"/>
                      </a:lnTo>
                      <a:cubicBezTo>
                        <a:pt x="9994" y="2134"/>
                        <a:pt x="9987" y="4268"/>
                        <a:pt x="9979" y="6402"/>
                      </a:cubicBezTo>
                      <a:lnTo>
                        <a:pt x="5002" y="10000"/>
                      </a:lnTo>
                      <a:lnTo>
                        <a:pt x="2" y="6356"/>
                      </a:lnTo>
                      <a:cubicBezTo>
                        <a:pt x="-6" y="4176"/>
                        <a:pt x="10" y="2180"/>
                        <a:pt x="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2" name="ひし形 11"/>
                <p:cNvSpPr/>
                <p:nvPr/>
              </p:nvSpPr>
              <p:spPr>
                <a:xfrm>
                  <a:off x="4585058" y="2879024"/>
                  <a:ext cx="3860451" cy="3875699"/>
                </a:xfrm>
                <a:prstGeom prst="diamond">
                  <a:avLst/>
                </a:prstGeom>
                <a:noFill/>
                <a:ln w="1778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13" name="直線コネクタ 12"/>
                <p:cNvCxnSpPr/>
                <p:nvPr/>
              </p:nvCxnSpPr>
              <p:spPr>
                <a:xfrm flipV="1">
                  <a:off x="6884853" y="700897"/>
                  <a:ext cx="5657983" cy="5689890"/>
                </a:xfrm>
                <a:prstGeom prst="line">
                  <a:avLst/>
                </a:prstGeom>
                <a:ln w="1809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線コネクタ 13"/>
                <p:cNvCxnSpPr/>
                <p:nvPr/>
              </p:nvCxnSpPr>
              <p:spPr>
                <a:xfrm flipH="1" flipV="1">
                  <a:off x="488427" y="700897"/>
                  <a:ext cx="4902907" cy="4922520"/>
                </a:xfrm>
                <a:prstGeom prst="line">
                  <a:avLst/>
                </a:prstGeom>
                <a:ln w="1809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円弧 18"/>
              <p:cNvSpPr/>
              <p:nvPr/>
            </p:nvSpPr>
            <p:spPr>
              <a:xfrm rot="15387950">
                <a:off x="5024071" y="4809849"/>
                <a:ext cx="2131801" cy="2236331"/>
              </a:xfrm>
              <a:prstGeom prst="arc">
                <a:avLst>
                  <a:gd name="adj1" fmla="val 18249378"/>
                  <a:gd name="adj2" fmla="val 5351542"/>
                </a:avLst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5" name="二等辺三角形 24"/>
            <p:cNvSpPr/>
            <p:nvPr/>
          </p:nvSpPr>
          <p:spPr>
            <a:xfrm>
              <a:off x="4064562" y="433908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二等辺三角形 32"/>
            <p:cNvSpPr/>
            <p:nvPr/>
          </p:nvSpPr>
          <p:spPr>
            <a:xfrm>
              <a:off x="7897922" y="433908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二等辺三角形 33"/>
            <p:cNvSpPr/>
            <p:nvPr/>
          </p:nvSpPr>
          <p:spPr>
            <a:xfrm>
              <a:off x="5985080" y="2503060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フローチャート: 結合子 3"/>
          <p:cNvSpPr/>
          <p:nvPr/>
        </p:nvSpPr>
        <p:spPr>
          <a:xfrm>
            <a:off x="3895565" y="3962705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フローチャート: 結合子 17"/>
          <p:cNvSpPr/>
          <p:nvPr/>
        </p:nvSpPr>
        <p:spPr>
          <a:xfrm>
            <a:off x="7978872" y="3962705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フローチャート: 結合子 19"/>
          <p:cNvSpPr/>
          <p:nvPr/>
        </p:nvSpPr>
        <p:spPr>
          <a:xfrm>
            <a:off x="5937005" y="2140344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フローチャート: 結合子 23"/>
          <p:cNvSpPr/>
          <p:nvPr/>
        </p:nvSpPr>
        <p:spPr>
          <a:xfrm>
            <a:off x="6908943" y="6053747"/>
            <a:ext cx="396000" cy="396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rgbClr val="F16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　　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264161" y="4947921"/>
            <a:ext cx="3307951" cy="1677405"/>
            <a:chOff x="264161" y="4947921"/>
            <a:chExt cx="3307951" cy="1677405"/>
          </a:xfrm>
        </p:grpSpPr>
        <p:sp>
          <p:nvSpPr>
            <p:cNvPr id="8" name="角丸四角形 7"/>
            <p:cNvSpPr/>
            <p:nvPr/>
          </p:nvSpPr>
          <p:spPr>
            <a:xfrm>
              <a:off x="264161" y="4947921"/>
              <a:ext cx="3307951" cy="167740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：アウトゾーン（フラフープ）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：るい（コーン）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：バットゾーン（フラフープ）</a:t>
              </a:r>
              <a:endParaRPr kumimoji="1" lang="ja-JP" altLang="en-US" dirty="0"/>
            </a:p>
          </p:txBody>
        </p:sp>
        <p:sp>
          <p:nvSpPr>
            <p:cNvPr id="23" name="フローチャート: 結合子 22"/>
            <p:cNvSpPr/>
            <p:nvPr/>
          </p:nvSpPr>
          <p:spPr>
            <a:xfrm>
              <a:off x="369567" y="5061797"/>
              <a:ext cx="324000" cy="324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  <p:sp>
          <p:nvSpPr>
            <p:cNvPr id="26" name="二等辺三角形 25"/>
            <p:cNvSpPr/>
            <p:nvPr/>
          </p:nvSpPr>
          <p:spPr>
            <a:xfrm>
              <a:off x="420647" y="551920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フローチャート: 結合子 26"/>
            <p:cNvSpPr/>
            <p:nvPr/>
          </p:nvSpPr>
          <p:spPr>
            <a:xfrm>
              <a:off x="333567" y="6135314"/>
              <a:ext cx="396000" cy="396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rgbClr val="F16D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</p:grpSp>
      <p:sp>
        <p:nvSpPr>
          <p:cNvPr id="10" name="フローチャート: 結合子 9"/>
          <p:cNvSpPr/>
          <p:nvPr/>
        </p:nvSpPr>
        <p:spPr>
          <a:xfrm>
            <a:off x="5167410" y="3854705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Ａ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フローチャート: 結合子 27"/>
          <p:cNvSpPr/>
          <p:nvPr/>
        </p:nvSpPr>
        <p:spPr>
          <a:xfrm>
            <a:off x="8119762" y="3366095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Ｅ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フローチャート: 結合子 28"/>
          <p:cNvSpPr/>
          <p:nvPr/>
        </p:nvSpPr>
        <p:spPr>
          <a:xfrm>
            <a:off x="5809484" y="1561628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Ｄ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0" name="フローチャート: 結合子 29"/>
          <p:cNvSpPr/>
          <p:nvPr/>
        </p:nvSpPr>
        <p:spPr>
          <a:xfrm>
            <a:off x="3591203" y="3371883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Ｃ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1" name="フローチャート: 結合子 30"/>
          <p:cNvSpPr/>
          <p:nvPr/>
        </p:nvSpPr>
        <p:spPr>
          <a:xfrm>
            <a:off x="6528541" y="3831340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Ｂ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5" name="上矢印 34">
            <a:hlinkClick r:id="rId2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sp>
        <p:nvSpPr>
          <p:cNvPr id="2" name="角丸四角形 1">
            <a:hlinkClick r:id="rId3" action="ppaction://hlinksldjump"/>
          </p:cNvPr>
          <p:cNvSpPr/>
          <p:nvPr/>
        </p:nvSpPr>
        <p:spPr>
          <a:xfrm>
            <a:off x="8666916" y="4836980"/>
            <a:ext cx="3297571" cy="169433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>
                <a:solidFill>
                  <a:schemeClr val="tx1"/>
                </a:solidFill>
              </a:rPr>
              <a:t>作戦一ら</a:t>
            </a:r>
            <a:r>
              <a:rPr kumimoji="1" lang="ja-JP" altLang="en-US" sz="4000" b="1" dirty="0" err="1" smtClean="0">
                <a:solidFill>
                  <a:schemeClr val="tx1"/>
                </a:solidFill>
              </a:rPr>
              <a:t>ん</a:t>
            </a:r>
            <a:endParaRPr kumimoji="1" lang="ja-JP" alt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00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グループ化 45"/>
          <p:cNvGrpSpPr/>
          <p:nvPr/>
        </p:nvGrpSpPr>
        <p:grpSpPr>
          <a:xfrm>
            <a:off x="0" y="-31737"/>
            <a:ext cx="12192000" cy="7025652"/>
            <a:chOff x="0" y="-31737"/>
            <a:chExt cx="12192000" cy="7025652"/>
          </a:xfrm>
        </p:grpSpPr>
        <p:sp>
          <p:nvSpPr>
            <p:cNvPr id="6" name="正方形/長方形 5"/>
            <p:cNvSpPr/>
            <p:nvPr/>
          </p:nvSpPr>
          <p:spPr>
            <a:xfrm>
              <a:off x="0" y="-31737"/>
              <a:ext cx="12192000" cy="688973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2" name="グループ化 21"/>
            <p:cNvGrpSpPr/>
            <p:nvPr/>
          </p:nvGrpSpPr>
          <p:grpSpPr>
            <a:xfrm>
              <a:off x="69144" y="571500"/>
              <a:ext cx="12054409" cy="6422415"/>
              <a:chOff x="63115" y="571500"/>
              <a:chExt cx="12054409" cy="6422415"/>
            </a:xfrm>
          </p:grpSpPr>
          <p:grpSp>
            <p:nvGrpSpPr>
              <p:cNvPr id="15" name="グループ化 14"/>
              <p:cNvGrpSpPr/>
              <p:nvPr/>
            </p:nvGrpSpPr>
            <p:grpSpPr>
              <a:xfrm>
                <a:off x="63115" y="571500"/>
                <a:ext cx="12054409" cy="6178947"/>
                <a:chOff x="488427" y="700897"/>
                <a:chExt cx="12054409" cy="6178947"/>
              </a:xfrm>
            </p:grpSpPr>
            <p:sp>
              <p:nvSpPr>
                <p:cNvPr id="7" name="楕円 6"/>
                <p:cNvSpPr/>
                <p:nvPr/>
              </p:nvSpPr>
              <p:spPr>
                <a:xfrm>
                  <a:off x="5919899" y="5901731"/>
                  <a:ext cx="1190768" cy="978113"/>
                </a:xfrm>
                <a:prstGeom prst="ellipse">
                  <a:avLst/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" name="フローチャート: 他ページ結合子 2"/>
                <p:cNvSpPr/>
                <p:nvPr/>
              </p:nvSpPr>
              <p:spPr>
                <a:xfrm>
                  <a:off x="6209355" y="6082291"/>
                  <a:ext cx="611856" cy="616991"/>
                </a:xfrm>
                <a:custGeom>
                  <a:avLst/>
                  <a:gdLst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0 w 10000"/>
                    <a:gd name="connsiteY4" fmla="*/ 8000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23 w 10000"/>
                    <a:gd name="connsiteY4" fmla="*/ 6539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77 w 10000"/>
                    <a:gd name="connsiteY2" fmla="*/ 6402 h 10000"/>
                    <a:gd name="connsiteX3" fmla="*/ 5000 w 10000"/>
                    <a:gd name="connsiteY3" fmla="*/ 10000 h 10000"/>
                    <a:gd name="connsiteX4" fmla="*/ 23 w 10000"/>
                    <a:gd name="connsiteY4" fmla="*/ 6539 h 10000"/>
                    <a:gd name="connsiteX5" fmla="*/ 0 w 10000"/>
                    <a:gd name="connsiteY5" fmla="*/ 0 h 10000"/>
                    <a:gd name="connsiteX0" fmla="*/ 2 w 10002"/>
                    <a:gd name="connsiteY0" fmla="*/ 0 h 10000"/>
                    <a:gd name="connsiteX1" fmla="*/ 10002 w 10002"/>
                    <a:gd name="connsiteY1" fmla="*/ 0 h 10000"/>
                    <a:gd name="connsiteX2" fmla="*/ 9979 w 10002"/>
                    <a:gd name="connsiteY2" fmla="*/ 6402 h 10000"/>
                    <a:gd name="connsiteX3" fmla="*/ 5002 w 10002"/>
                    <a:gd name="connsiteY3" fmla="*/ 10000 h 10000"/>
                    <a:gd name="connsiteX4" fmla="*/ 2 w 10002"/>
                    <a:gd name="connsiteY4" fmla="*/ 6356 h 10000"/>
                    <a:gd name="connsiteX5" fmla="*/ 2 w 10002"/>
                    <a:gd name="connsiteY5" fmla="*/ 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2" h="10000">
                      <a:moveTo>
                        <a:pt x="2" y="0"/>
                      </a:moveTo>
                      <a:lnTo>
                        <a:pt x="10002" y="0"/>
                      </a:lnTo>
                      <a:cubicBezTo>
                        <a:pt x="9994" y="2134"/>
                        <a:pt x="9987" y="4268"/>
                        <a:pt x="9979" y="6402"/>
                      </a:cubicBezTo>
                      <a:lnTo>
                        <a:pt x="5002" y="10000"/>
                      </a:lnTo>
                      <a:lnTo>
                        <a:pt x="2" y="6356"/>
                      </a:lnTo>
                      <a:cubicBezTo>
                        <a:pt x="-6" y="4176"/>
                        <a:pt x="10" y="2180"/>
                        <a:pt x="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2" name="ひし形 11"/>
                <p:cNvSpPr/>
                <p:nvPr/>
              </p:nvSpPr>
              <p:spPr>
                <a:xfrm>
                  <a:off x="4585058" y="2879024"/>
                  <a:ext cx="3860451" cy="3875699"/>
                </a:xfrm>
                <a:prstGeom prst="diamond">
                  <a:avLst/>
                </a:prstGeom>
                <a:noFill/>
                <a:ln w="1778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13" name="直線コネクタ 12"/>
                <p:cNvCxnSpPr/>
                <p:nvPr/>
              </p:nvCxnSpPr>
              <p:spPr>
                <a:xfrm flipV="1">
                  <a:off x="6884853" y="700897"/>
                  <a:ext cx="5657983" cy="5689890"/>
                </a:xfrm>
                <a:prstGeom prst="line">
                  <a:avLst/>
                </a:prstGeom>
                <a:ln w="1809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線コネクタ 13"/>
                <p:cNvCxnSpPr/>
                <p:nvPr/>
              </p:nvCxnSpPr>
              <p:spPr>
                <a:xfrm flipH="1" flipV="1">
                  <a:off x="488427" y="700897"/>
                  <a:ext cx="4902907" cy="4922520"/>
                </a:xfrm>
                <a:prstGeom prst="line">
                  <a:avLst/>
                </a:prstGeom>
                <a:ln w="1809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円弧 18"/>
              <p:cNvSpPr/>
              <p:nvPr/>
            </p:nvSpPr>
            <p:spPr>
              <a:xfrm rot="15387950">
                <a:off x="5024071" y="4809849"/>
                <a:ext cx="2131801" cy="2236331"/>
              </a:xfrm>
              <a:prstGeom prst="arc">
                <a:avLst>
                  <a:gd name="adj1" fmla="val 18249378"/>
                  <a:gd name="adj2" fmla="val 5351542"/>
                </a:avLst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5" name="二等辺三角形 24"/>
            <p:cNvSpPr/>
            <p:nvPr/>
          </p:nvSpPr>
          <p:spPr>
            <a:xfrm>
              <a:off x="4064562" y="433908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二等辺三角形 32"/>
            <p:cNvSpPr/>
            <p:nvPr/>
          </p:nvSpPr>
          <p:spPr>
            <a:xfrm>
              <a:off x="7897922" y="433908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二等辺三角形 33"/>
            <p:cNvSpPr/>
            <p:nvPr/>
          </p:nvSpPr>
          <p:spPr>
            <a:xfrm>
              <a:off x="5985080" y="2503060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フローチャート: 結合子 3"/>
          <p:cNvSpPr/>
          <p:nvPr/>
        </p:nvSpPr>
        <p:spPr>
          <a:xfrm>
            <a:off x="3895565" y="3962705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フローチャート: 結合子 17"/>
          <p:cNvSpPr/>
          <p:nvPr/>
        </p:nvSpPr>
        <p:spPr>
          <a:xfrm>
            <a:off x="7978872" y="3962705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フローチャート: 結合子 19"/>
          <p:cNvSpPr/>
          <p:nvPr/>
        </p:nvSpPr>
        <p:spPr>
          <a:xfrm>
            <a:off x="5937005" y="2140344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フローチャート: 結合子 23"/>
          <p:cNvSpPr/>
          <p:nvPr/>
        </p:nvSpPr>
        <p:spPr>
          <a:xfrm>
            <a:off x="6908943" y="6053747"/>
            <a:ext cx="396000" cy="396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rgbClr val="F16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　　</a:t>
            </a:r>
            <a:endParaRPr kumimoji="1" lang="ja-JP" altLang="en-US" dirty="0"/>
          </a:p>
        </p:txBody>
      </p:sp>
      <p:sp>
        <p:nvSpPr>
          <p:cNvPr id="10" name="フローチャート: 結合子 9"/>
          <p:cNvSpPr/>
          <p:nvPr/>
        </p:nvSpPr>
        <p:spPr>
          <a:xfrm>
            <a:off x="3748259" y="2186249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Ａ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フローチャート: 結合子 27"/>
          <p:cNvSpPr/>
          <p:nvPr/>
        </p:nvSpPr>
        <p:spPr>
          <a:xfrm>
            <a:off x="9951872" y="433290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Ｅ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フローチャート: 結合子 28"/>
          <p:cNvSpPr/>
          <p:nvPr/>
        </p:nvSpPr>
        <p:spPr>
          <a:xfrm>
            <a:off x="5776541" y="161154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Ｄ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0" name="フローチャート: 結合子 29"/>
          <p:cNvSpPr/>
          <p:nvPr/>
        </p:nvSpPr>
        <p:spPr>
          <a:xfrm>
            <a:off x="1601210" y="425483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Ｃ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1" name="フローチャート: 結合子 30"/>
          <p:cNvSpPr/>
          <p:nvPr/>
        </p:nvSpPr>
        <p:spPr>
          <a:xfrm>
            <a:off x="7978872" y="2186249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Ｂ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35" name="グループ化 34"/>
          <p:cNvGrpSpPr/>
          <p:nvPr/>
        </p:nvGrpSpPr>
        <p:grpSpPr>
          <a:xfrm>
            <a:off x="264161" y="4947921"/>
            <a:ext cx="3307951" cy="1677405"/>
            <a:chOff x="264161" y="4947921"/>
            <a:chExt cx="3307951" cy="1677405"/>
          </a:xfrm>
        </p:grpSpPr>
        <p:sp>
          <p:nvSpPr>
            <p:cNvPr id="36" name="角丸四角形 35"/>
            <p:cNvSpPr/>
            <p:nvPr/>
          </p:nvSpPr>
          <p:spPr>
            <a:xfrm>
              <a:off x="264161" y="4947921"/>
              <a:ext cx="3307951" cy="167740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：アウトゾーン（フラフープ）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：るい（コーン）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：バットゾーン（フラフープ）</a:t>
              </a:r>
              <a:endParaRPr kumimoji="1" lang="ja-JP" altLang="en-US" dirty="0"/>
            </a:p>
          </p:txBody>
        </p:sp>
        <p:sp>
          <p:nvSpPr>
            <p:cNvPr id="37" name="フローチャート: 結合子 36"/>
            <p:cNvSpPr/>
            <p:nvPr/>
          </p:nvSpPr>
          <p:spPr>
            <a:xfrm>
              <a:off x="369567" y="5061797"/>
              <a:ext cx="324000" cy="324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  <p:sp>
          <p:nvSpPr>
            <p:cNvPr id="38" name="二等辺三角形 37"/>
            <p:cNvSpPr/>
            <p:nvPr/>
          </p:nvSpPr>
          <p:spPr>
            <a:xfrm>
              <a:off x="420647" y="551920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フローチャート: 結合子 38"/>
            <p:cNvSpPr/>
            <p:nvPr/>
          </p:nvSpPr>
          <p:spPr>
            <a:xfrm>
              <a:off x="333567" y="6135314"/>
              <a:ext cx="396000" cy="396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rgbClr val="F16D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</p:grpSp>
      <p:sp>
        <p:nvSpPr>
          <p:cNvPr id="40" name="上矢印 39">
            <a:hlinkClick r:id="rId2" action="ppaction://hlinksldjump"/>
          </p:cNvPr>
          <p:cNvSpPr/>
          <p:nvPr/>
        </p:nvSpPr>
        <p:spPr>
          <a:xfrm>
            <a:off x="10101929" y="812479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sp>
        <p:nvSpPr>
          <p:cNvPr id="41" name="角丸四角形 40">
            <a:hlinkClick r:id="rId3" action="ppaction://hlinksldjump"/>
          </p:cNvPr>
          <p:cNvSpPr/>
          <p:nvPr/>
        </p:nvSpPr>
        <p:spPr>
          <a:xfrm>
            <a:off x="8666916" y="4836980"/>
            <a:ext cx="3297571" cy="169433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>
                <a:solidFill>
                  <a:schemeClr val="tx1"/>
                </a:solidFill>
              </a:rPr>
              <a:t>作戦一ら</a:t>
            </a:r>
            <a:r>
              <a:rPr kumimoji="1" lang="ja-JP" altLang="en-US" sz="4000" b="1" dirty="0" err="1" smtClean="0">
                <a:solidFill>
                  <a:schemeClr val="tx1"/>
                </a:solidFill>
              </a:rPr>
              <a:t>ん</a:t>
            </a:r>
            <a:endParaRPr kumimoji="1" lang="ja-JP" alt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74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グループ化 45"/>
          <p:cNvGrpSpPr/>
          <p:nvPr/>
        </p:nvGrpSpPr>
        <p:grpSpPr>
          <a:xfrm>
            <a:off x="0" y="-31737"/>
            <a:ext cx="12192000" cy="7025652"/>
            <a:chOff x="0" y="-31737"/>
            <a:chExt cx="12192000" cy="7025652"/>
          </a:xfrm>
        </p:grpSpPr>
        <p:sp>
          <p:nvSpPr>
            <p:cNvPr id="6" name="正方形/長方形 5"/>
            <p:cNvSpPr/>
            <p:nvPr/>
          </p:nvSpPr>
          <p:spPr>
            <a:xfrm>
              <a:off x="0" y="-31737"/>
              <a:ext cx="12192000" cy="688973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2" name="グループ化 21"/>
            <p:cNvGrpSpPr/>
            <p:nvPr/>
          </p:nvGrpSpPr>
          <p:grpSpPr>
            <a:xfrm>
              <a:off x="69144" y="571500"/>
              <a:ext cx="12054409" cy="6422415"/>
              <a:chOff x="63115" y="571500"/>
              <a:chExt cx="12054409" cy="6422415"/>
            </a:xfrm>
          </p:grpSpPr>
          <p:grpSp>
            <p:nvGrpSpPr>
              <p:cNvPr id="15" name="グループ化 14"/>
              <p:cNvGrpSpPr/>
              <p:nvPr/>
            </p:nvGrpSpPr>
            <p:grpSpPr>
              <a:xfrm>
                <a:off x="63115" y="571500"/>
                <a:ext cx="12054409" cy="6178947"/>
                <a:chOff x="488427" y="700897"/>
                <a:chExt cx="12054409" cy="6178947"/>
              </a:xfrm>
            </p:grpSpPr>
            <p:sp>
              <p:nvSpPr>
                <p:cNvPr id="7" name="楕円 6"/>
                <p:cNvSpPr/>
                <p:nvPr/>
              </p:nvSpPr>
              <p:spPr>
                <a:xfrm>
                  <a:off x="5919899" y="5901731"/>
                  <a:ext cx="1190768" cy="978113"/>
                </a:xfrm>
                <a:prstGeom prst="ellipse">
                  <a:avLst/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" name="フローチャート: 他ページ結合子 2"/>
                <p:cNvSpPr/>
                <p:nvPr/>
              </p:nvSpPr>
              <p:spPr>
                <a:xfrm>
                  <a:off x="6209355" y="6082291"/>
                  <a:ext cx="611856" cy="616991"/>
                </a:xfrm>
                <a:custGeom>
                  <a:avLst/>
                  <a:gdLst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0 w 10000"/>
                    <a:gd name="connsiteY4" fmla="*/ 8000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23 w 10000"/>
                    <a:gd name="connsiteY4" fmla="*/ 6539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77 w 10000"/>
                    <a:gd name="connsiteY2" fmla="*/ 6402 h 10000"/>
                    <a:gd name="connsiteX3" fmla="*/ 5000 w 10000"/>
                    <a:gd name="connsiteY3" fmla="*/ 10000 h 10000"/>
                    <a:gd name="connsiteX4" fmla="*/ 23 w 10000"/>
                    <a:gd name="connsiteY4" fmla="*/ 6539 h 10000"/>
                    <a:gd name="connsiteX5" fmla="*/ 0 w 10000"/>
                    <a:gd name="connsiteY5" fmla="*/ 0 h 10000"/>
                    <a:gd name="connsiteX0" fmla="*/ 2 w 10002"/>
                    <a:gd name="connsiteY0" fmla="*/ 0 h 10000"/>
                    <a:gd name="connsiteX1" fmla="*/ 10002 w 10002"/>
                    <a:gd name="connsiteY1" fmla="*/ 0 h 10000"/>
                    <a:gd name="connsiteX2" fmla="*/ 9979 w 10002"/>
                    <a:gd name="connsiteY2" fmla="*/ 6402 h 10000"/>
                    <a:gd name="connsiteX3" fmla="*/ 5002 w 10002"/>
                    <a:gd name="connsiteY3" fmla="*/ 10000 h 10000"/>
                    <a:gd name="connsiteX4" fmla="*/ 2 w 10002"/>
                    <a:gd name="connsiteY4" fmla="*/ 6356 h 10000"/>
                    <a:gd name="connsiteX5" fmla="*/ 2 w 10002"/>
                    <a:gd name="connsiteY5" fmla="*/ 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2" h="10000">
                      <a:moveTo>
                        <a:pt x="2" y="0"/>
                      </a:moveTo>
                      <a:lnTo>
                        <a:pt x="10002" y="0"/>
                      </a:lnTo>
                      <a:cubicBezTo>
                        <a:pt x="9994" y="2134"/>
                        <a:pt x="9987" y="4268"/>
                        <a:pt x="9979" y="6402"/>
                      </a:cubicBezTo>
                      <a:lnTo>
                        <a:pt x="5002" y="10000"/>
                      </a:lnTo>
                      <a:lnTo>
                        <a:pt x="2" y="6356"/>
                      </a:lnTo>
                      <a:cubicBezTo>
                        <a:pt x="-6" y="4176"/>
                        <a:pt x="10" y="2180"/>
                        <a:pt x="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2" name="ひし形 11"/>
                <p:cNvSpPr/>
                <p:nvPr/>
              </p:nvSpPr>
              <p:spPr>
                <a:xfrm>
                  <a:off x="4585058" y="2879024"/>
                  <a:ext cx="3860451" cy="3875699"/>
                </a:xfrm>
                <a:prstGeom prst="diamond">
                  <a:avLst/>
                </a:prstGeom>
                <a:noFill/>
                <a:ln w="1778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13" name="直線コネクタ 12"/>
                <p:cNvCxnSpPr/>
                <p:nvPr/>
              </p:nvCxnSpPr>
              <p:spPr>
                <a:xfrm flipV="1">
                  <a:off x="6884853" y="700897"/>
                  <a:ext cx="5657983" cy="5689890"/>
                </a:xfrm>
                <a:prstGeom prst="line">
                  <a:avLst/>
                </a:prstGeom>
                <a:ln w="1809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線コネクタ 13"/>
                <p:cNvCxnSpPr/>
                <p:nvPr/>
              </p:nvCxnSpPr>
              <p:spPr>
                <a:xfrm flipH="1" flipV="1">
                  <a:off x="488427" y="700897"/>
                  <a:ext cx="4902907" cy="4922520"/>
                </a:xfrm>
                <a:prstGeom prst="line">
                  <a:avLst/>
                </a:prstGeom>
                <a:ln w="1809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円弧 18"/>
              <p:cNvSpPr/>
              <p:nvPr/>
            </p:nvSpPr>
            <p:spPr>
              <a:xfrm rot="15387950">
                <a:off x="5024071" y="4809849"/>
                <a:ext cx="2131801" cy="2236331"/>
              </a:xfrm>
              <a:prstGeom prst="arc">
                <a:avLst>
                  <a:gd name="adj1" fmla="val 18249378"/>
                  <a:gd name="adj2" fmla="val 5351542"/>
                </a:avLst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5" name="二等辺三角形 24"/>
            <p:cNvSpPr/>
            <p:nvPr/>
          </p:nvSpPr>
          <p:spPr>
            <a:xfrm>
              <a:off x="4064562" y="433908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二等辺三角形 32"/>
            <p:cNvSpPr/>
            <p:nvPr/>
          </p:nvSpPr>
          <p:spPr>
            <a:xfrm>
              <a:off x="7897922" y="433908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二等辺三角形 33"/>
            <p:cNvSpPr/>
            <p:nvPr/>
          </p:nvSpPr>
          <p:spPr>
            <a:xfrm>
              <a:off x="5985080" y="2503060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フローチャート: 結合子 3"/>
          <p:cNvSpPr/>
          <p:nvPr/>
        </p:nvSpPr>
        <p:spPr>
          <a:xfrm>
            <a:off x="3895565" y="3962705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フローチャート: 結合子 17"/>
          <p:cNvSpPr/>
          <p:nvPr/>
        </p:nvSpPr>
        <p:spPr>
          <a:xfrm>
            <a:off x="7978872" y="3962705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フローチャート: 結合子 19"/>
          <p:cNvSpPr/>
          <p:nvPr/>
        </p:nvSpPr>
        <p:spPr>
          <a:xfrm>
            <a:off x="5937005" y="2140344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フローチャート: 結合子 23"/>
          <p:cNvSpPr/>
          <p:nvPr/>
        </p:nvSpPr>
        <p:spPr>
          <a:xfrm>
            <a:off x="6908943" y="6053747"/>
            <a:ext cx="396000" cy="396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rgbClr val="F16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　　</a:t>
            </a:r>
            <a:endParaRPr kumimoji="1" lang="ja-JP" altLang="en-US" dirty="0"/>
          </a:p>
        </p:txBody>
      </p:sp>
      <p:sp>
        <p:nvSpPr>
          <p:cNvPr id="10" name="フローチャート: 結合子 9"/>
          <p:cNvSpPr/>
          <p:nvPr/>
        </p:nvSpPr>
        <p:spPr>
          <a:xfrm>
            <a:off x="3760670" y="3349697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Ａ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フローチャート: 結合子 27"/>
          <p:cNvSpPr/>
          <p:nvPr/>
        </p:nvSpPr>
        <p:spPr>
          <a:xfrm>
            <a:off x="8661552" y="1017674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Ｅ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フローチャート: 結合子 28"/>
          <p:cNvSpPr/>
          <p:nvPr/>
        </p:nvSpPr>
        <p:spPr>
          <a:xfrm>
            <a:off x="2992701" y="1017674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Ｄ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0" name="フローチャート: 結合子 29"/>
          <p:cNvSpPr/>
          <p:nvPr/>
        </p:nvSpPr>
        <p:spPr>
          <a:xfrm>
            <a:off x="5823288" y="1557674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Ｃ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1" name="フローチャート: 結合子 30"/>
          <p:cNvSpPr/>
          <p:nvPr/>
        </p:nvSpPr>
        <p:spPr>
          <a:xfrm>
            <a:off x="7960791" y="3366095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Ｂ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32" name="グループ化 31"/>
          <p:cNvGrpSpPr/>
          <p:nvPr/>
        </p:nvGrpSpPr>
        <p:grpSpPr>
          <a:xfrm>
            <a:off x="264161" y="4947921"/>
            <a:ext cx="3307951" cy="1677405"/>
            <a:chOff x="264161" y="4947921"/>
            <a:chExt cx="3307951" cy="1677405"/>
          </a:xfrm>
        </p:grpSpPr>
        <p:sp>
          <p:nvSpPr>
            <p:cNvPr id="35" name="角丸四角形 34"/>
            <p:cNvSpPr/>
            <p:nvPr/>
          </p:nvSpPr>
          <p:spPr>
            <a:xfrm>
              <a:off x="264161" y="4947921"/>
              <a:ext cx="3307951" cy="167740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：アウトゾーン（フラフープ）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：るい（コーン）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：バットゾーン（フラフープ）</a:t>
              </a:r>
              <a:endParaRPr kumimoji="1" lang="ja-JP" altLang="en-US" dirty="0"/>
            </a:p>
          </p:txBody>
        </p:sp>
        <p:sp>
          <p:nvSpPr>
            <p:cNvPr id="36" name="フローチャート: 結合子 35"/>
            <p:cNvSpPr/>
            <p:nvPr/>
          </p:nvSpPr>
          <p:spPr>
            <a:xfrm>
              <a:off x="369567" y="5061797"/>
              <a:ext cx="324000" cy="324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  <p:sp>
          <p:nvSpPr>
            <p:cNvPr id="37" name="二等辺三角形 36"/>
            <p:cNvSpPr/>
            <p:nvPr/>
          </p:nvSpPr>
          <p:spPr>
            <a:xfrm>
              <a:off x="420647" y="551920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フローチャート: 結合子 37"/>
            <p:cNvSpPr/>
            <p:nvPr/>
          </p:nvSpPr>
          <p:spPr>
            <a:xfrm>
              <a:off x="333567" y="6135314"/>
              <a:ext cx="396000" cy="396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rgbClr val="F16D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</p:grpSp>
      <p:sp>
        <p:nvSpPr>
          <p:cNvPr id="40" name="上矢印 39">
            <a:hlinkClick r:id="rId2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sp>
        <p:nvSpPr>
          <p:cNvPr id="41" name="角丸四角形 40">
            <a:hlinkClick r:id="rId3" action="ppaction://hlinksldjump"/>
          </p:cNvPr>
          <p:cNvSpPr/>
          <p:nvPr/>
        </p:nvSpPr>
        <p:spPr>
          <a:xfrm>
            <a:off x="8666916" y="4836980"/>
            <a:ext cx="3297571" cy="169433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>
                <a:solidFill>
                  <a:schemeClr val="tx1"/>
                </a:solidFill>
              </a:rPr>
              <a:t>作戦一ら</a:t>
            </a:r>
            <a:r>
              <a:rPr kumimoji="1" lang="ja-JP" altLang="en-US" sz="4000" b="1" dirty="0" err="1" smtClean="0">
                <a:solidFill>
                  <a:schemeClr val="tx1"/>
                </a:solidFill>
              </a:rPr>
              <a:t>ん</a:t>
            </a:r>
            <a:endParaRPr kumimoji="1" lang="ja-JP" alt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40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pic>
        <p:nvPicPr>
          <p:cNvPr id="27" name="合わせてバッティン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5296" y="1183432"/>
            <a:ext cx="9912494" cy="5575778"/>
          </a:xfrm>
          <a:prstGeom prst="rect">
            <a:avLst/>
          </a:prstGeom>
        </p:spPr>
      </p:pic>
      <p:sp>
        <p:nvSpPr>
          <p:cNvPr id="30" name="角丸四角形 29">
            <a:hlinkClick r:id="rId6" action="ppaction://hlinksldjump"/>
          </p:cNvPr>
          <p:cNvSpPr/>
          <p:nvPr/>
        </p:nvSpPr>
        <p:spPr>
          <a:xfrm>
            <a:off x="2920995" y="113864"/>
            <a:ext cx="6204780" cy="895649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/>
              <a:t>ピタ</a:t>
            </a:r>
            <a:r>
              <a:rPr kumimoji="1" lang="ja-JP" altLang="en-US" sz="4000" b="1" dirty="0" smtClean="0"/>
              <a:t>っとバッティング</a:t>
            </a:r>
            <a:endParaRPr kumimoji="1" lang="en-US" altLang="ja-JP" sz="4000" b="1" dirty="0" smtClean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151437" y="-12404"/>
            <a:ext cx="1425373" cy="1351877"/>
            <a:chOff x="420875" y="1337378"/>
            <a:chExt cx="3433880" cy="3256819"/>
          </a:xfrm>
        </p:grpSpPr>
        <p:sp>
          <p:nvSpPr>
            <p:cNvPr id="13" name="正方形/長方形 12">
              <a:hlinkClick r:id="rId7" action="ppaction://hlinksldjump"/>
            </p:cNvPr>
            <p:cNvSpPr/>
            <p:nvPr/>
          </p:nvSpPr>
          <p:spPr>
            <a:xfrm>
              <a:off x="420875" y="2556407"/>
              <a:ext cx="2880000" cy="159708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6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打つ</a:t>
              </a:r>
              <a:endParaRPr kumimoji="1" lang="ja-JP" altLang="en-US" sz="16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grpSp>
          <p:nvGrpSpPr>
            <p:cNvPr id="14" name="グループ化 13"/>
            <p:cNvGrpSpPr/>
            <p:nvPr/>
          </p:nvGrpSpPr>
          <p:grpSpPr>
            <a:xfrm>
              <a:off x="825914" y="1337378"/>
              <a:ext cx="3028841" cy="3256819"/>
              <a:chOff x="1860052" y="1130379"/>
              <a:chExt cx="3349578" cy="3601697"/>
            </a:xfrm>
          </p:grpSpPr>
          <p:pic>
            <p:nvPicPr>
              <p:cNvPr id="17" name="図 16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10" t="43983" r="51486"/>
              <a:stretch/>
            </p:blipFill>
            <p:spPr>
              <a:xfrm>
                <a:off x="2857764" y="2988006"/>
                <a:ext cx="875489" cy="1690856"/>
              </a:xfrm>
              <a:prstGeom prst="rect">
                <a:avLst/>
              </a:prstGeom>
            </p:spPr>
          </p:pic>
          <p:pic>
            <p:nvPicPr>
              <p:cNvPr id="15" name="図 14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052" y="1130379"/>
                <a:ext cx="3349578" cy="3601697"/>
              </a:xfrm>
              <a:prstGeom prst="rect">
                <a:avLst/>
              </a:prstGeom>
            </p:spPr>
          </p:pic>
          <p:sp>
            <p:nvSpPr>
              <p:cNvPr id="18" name="楕円 17"/>
              <p:cNvSpPr/>
              <p:nvPr/>
            </p:nvSpPr>
            <p:spPr>
              <a:xfrm>
                <a:off x="2584321" y="2590494"/>
                <a:ext cx="612843" cy="525294"/>
              </a:xfrm>
              <a:prstGeom prst="ellipse">
                <a:avLst/>
              </a:prstGeom>
              <a:solidFill>
                <a:srgbClr val="FFEEDD"/>
              </a:solidFill>
              <a:ln>
                <a:solidFill>
                  <a:srgbClr val="FFEE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89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6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remove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グループ化 45"/>
          <p:cNvGrpSpPr/>
          <p:nvPr/>
        </p:nvGrpSpPr>
        <p:grpSpPr>
          <a:xfrm>
            <a:off x="0" y="-31737"/>
            <a:ext cx="12192000" cy="7025652"/>
            <a:chOff x="0" y="-31737"/>
            <a:chExt cx="12192000" cy="7025652"/>
          </a:xfrm>
        </p:grpSpPr>
        <p:sp>
          <p:nvSpPr>
            <p:cNvPr id="6" name="正方形/長方形 5"/>
            <p:cNvSpPr/>
            <p:nvPr/>
          </p:nvSpPr>
          <p:spPr>
            <a:xfrm>
              <a:off x="0" y="-31737"/>
              <a:ext cx="12192000" cy="688973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2" name="グループ化 21"/>
            <p:cNvGrpSpPr/>
            <p:nvPr/>
          </p:nvGrpSpPr>
          <p:grpSpPr>
            <a:xfrm>
              <a:off x="69144" y="571500"/>
              <a:ext cx="12054409" cy="6422415"/>
              <a:chOff x="63115" y="571500"/>
              <a:chExt cx="12054409" cy="6422415"/>
            </a:xfrm>
          </p:grpSpPr>
          <p:grpSp>
            <p:nvGrpSpPr>
              <p:cNvPr id="15" name="グループ化 14"/>
              <p:cNvGrpSpPr/>
              <p:nvPr/>
            </p:nvGrpSpPr>
            <p:grpSpPr>
              <a:xfrm>
                <a:off x="63115" y="571500"/>
                <a:ext cx="12054409" cy="6178947"/>
                <a:chOff x="488427" y="700897"/>
                <a:chExt cx="12054409" cy="6178947"/>
              </a:xfrm>
            </p:grpSpPr>
            <p:sp>
              <p:nvSpPr>
                <p:cNvPr id="7" name="楕円 6"/>
                <p:cNvSpPr/>
                <p:nvPr/>
              </p:nvSpPr>
              <p:spPr>
                <a:xfrm>
                  <a:off x="5919899" y="5901731"/>
                  <a:ext cx="1190768" cy="978113"/>
                </a:xfrm>
                <a:prstGeom prst="ellipse">
                  <a:avLst/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" name="フローチャート: 他ページ結合子 2"/>
                <p:cNvSpPr/>
                <p:nvPr/>
              </p:nvSpPr>
              <p:spPr>
                <a:xfrm>
                  <a:off x="6209355" y="6082291"/>
                  <a:ext cx="611856" cy="616991"/>
                </a:xfrm>
                <a:custGeom>
                  <a:avLst/>
                  <a:gdLst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0 w 10000"/>
                    <a:gd name="connsiteY4" fmla="*/ 8000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23 w 10000"/>
                    <a:gd name="connsiteY4" fmla="*/ 6539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77 w 10000"/>
                    <a:gd name="connsiteY2" fmla="*/ 6402 h 10000"/>
                    <a:gd name="connsiteX3" fmla="*/ 5000 w 10000"/>
                    <a:gd name="connsiteY3" fmla="*/ 10000 h 10000"/>
                    <a:gd name="connsiteX4" fmla="*/ 23 w 10000"/>
                    <a:gd name="connsiteY4" fmla="*/ 6539 h 10000"/>
                    <a:gd name="connsiteX5" fmla="*/ 0 w 10000"/>
                    <a:gd name="connsiteY5" fmla="*/ 0 h 10000"/>
                    <a:gd name="connsiteX0" fmla="*/ 2 w 10002"/>
                    <a:gd name="connsiteY0" fmla="*/ 0 h 10000"/>
                    <a:gd name="connsiteX1" fmla="*/ 10002 w 10002"/>
                    <a:gd name="connsiteY1" fmla="*/ 0 h 10000"/>
                    <a:gd name="connsiteX2" fmla="*/ 9979 w 10002"/>
                    <a:gd name="connsiteY2" fmla="*/ 6402 h 10000"/>
                    <a:gd name="connsiteX3" fmla="*/ 5002 w 10002"/>
                    <a:gd name="connsiteY3" fmla="*/ 10000 h 10000"/>
                    <a:gd name="connsiteX4" fmla="*/ 2 w 10002"/>
                    <a:gd name="connsiteY4" fmla="*/ 6356 h 10000"/>
                    <a:gd name="connsiteX5" fmla="*/ 2 w 10002"/>
                    <a:gd name="connsiteY5" fmla="*/ 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2" h="10000">
                      <a:moveTo>
                        <a:pt x="2" y="0"/>
                      </a:moveTo>
                      <a:lnTo>
                        <a:pt x="10002" y="0"/>
                      </a:lnTo>
                      <a:cubicBezTo>
                        <a:pt x="9994" y="2134"/>
                        <a:pt x="9987" y="4268"/>
                        <a:pt x="9979" y="6402"/>
                      </a:cubicBezTo>
                      <a:lnTo>
                        <a:pt x="5002" y="10000"/>
                      </a:lnTo>
                      <a:lnTo>
                        <a:pt x="2" y="6356"/>
                      </a:lnTo>
                      <a:cubicBezTo>
                        <a:pt x="-6" y="4176"/>
                        <a:pt x="10" y="2180"/>
                        <a:pt x="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2" name="ひし形 11"/>
                <p:cNvSpPr/>
                <p:nvPr/>
              </p:nvSpPr>
              <p:spPr>
                <a:xfrm>
                  <a:off x="4585058" y="2879024"/>
                  <a:ext cx="3860451" cy="3875699"/>
                </a:xfrm>
                <a:prstGeom prst="diamond">
                  <a:avLst/>
                </a:prstGeom>
                <a:noFill/>
                <a:ln w="1778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13" name="直線コネクタ 12"/>
                <p:cNvCxnSpPr/>
                <p:nvPr/>
              </p:nvCxnSpPr>
              <p:spPr>
                <a:xfrm flipV="1">
                  <a:off x="6884853" y="700897"/>
                  <a:ext cx="5657983" cy="5689890"/>
                </a:xfrm>
                <a:prstGeom prst="line">
                  <a:avLst/>
                </a:prstGeom>
                <a:ln w="1809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線コネクタ 13"/>
                <p:cNvCxnSpPr/>
                <p:nvPr/>
              </p:nvCxnSpPr>
              <p:spPr>
                <a:xfrm flipH="1" flipV="1">
                  <a:off x="488427" y="700897"/>
                  <a:ext cx="4902907" cy="4922520"/>
                </a:xfrm>
                <a:prstGeom prst="line">
                  <a:avLst/>
                </a:prstGeom>
                <a:ln w="1809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円弧 18"/>
              <p:cNvSpPr/>
              <p:nvPr/>
            </p:nvSpPr>
            <p:spPr>
              <a:xfrm rot="15387950">
                <a:off x="5024071" y="4809849"/>
                <a:ext cx="2131801" cy="2236331"/>
              </a:xfrm>
              <a:prstGeom prst="arc">
                <a:avLst>
                  <a:gd name="adj1" fmla="val 18249378"/>
                  <a:gd name="adj2" fmla="val 5351542"/>
                </a:avLst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5" name="二等辺三角形 24"/>
            <p:cNvSpPr/>
            <p:nvPr/>
          </p:nvSpPr>
          <p:spPr>
            <a:xfrm>
              <a:off x="4064562" y="433908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二等辺三角形 32"/>
            <p:cNvSpPr/>
            <p:nvPr/>
          </p:nvSpPr>
          <p:spPr>
            <a:xfrm>
              <a:off x="7897922" y="433908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二等辺三角形 33"/>
            <p:cNvSpPr/>
            <p:nvPr/>
          </p:nvSpPr>
          <p:spPr>
            <a:xfrm>
              <a:off x="5985080" y="2503060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フローチャート: 結合子 3"/>
          <p:cNvSpPr/>
          <p:nvPr/>
        </p:nvSpPr>
        <p:spPr>
          <a:xfrm>
            <a:off x="3895565" y="3962705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フローチャート: 結合子 17"/>
          <p:cNvSpPr/>
          <p:nvPr/>
        </p:nvSpPr>
        <p:spPr>
          <a:xfrm>
            <a:off x="7978872" y="3962705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フローチャート: 結合子 19"/>
          <p:cNvSpPr/>
          <p:nvPr/>
        </p:nvSpPr>
        <p:spPr>
          <a:xfrm>
            <a:off x="5937005" y="2140344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フローチャート: 結合子 23"/>
          <p:cNvSpPr/>
          <p:nvPr/>
        </p:nvSpPr>
        <p:spPr>
          <a:xfrm>
            <a:off x="6908943" y="6053747"/>
            <a:ext cx="396000" cy="396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rgbClr val="F16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　　</a:t>
            </a:r>
            <a:endParaRPr kumimoji="1" lang="ja-JP" altLang="en-US" dirty="0"/>
          </a:p>
        </p:txBody>
      </p:sp>
      <p:sp>
        <p:nvSpPr>
          <p:cNvPr id="10" name="フローチャート: 結合子 9"/>
          <p:cNvSpPr/>
          <p:nvPr/>
        </p:nvSpPr>
        <p:spPr>
          <a:xfrm>
            <a:off x="5832034" y="4192448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Ａ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フローチャート: 結合子 27"/>
          <p:cNvSpPr/>
          <p:nvPr/>
        </p:nvSpPr>
        <p:spPr>
          <a:xfrm>
            <a:off x="7579762" y="381359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Ｅ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フローチャート: 結合子 28"/>
          <p:cNvSpPr/>
          <p:nvPr/>
        </p:nvSpPr>
        <p:spPr>
          <a:xfrm>
            <a:off x="4113120" y="381359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Ｄ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0" name="フローチャート: 結合子 29"/>
          <p:cNvSpPr/>
          <p:nvPr/>
        </p:nvSpPr>
        <p:spPr>
          <a:xfrm>
            <a:off x="7903742" y="2576961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Ｃ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1" name="フローチャート: 結合子 30"/>
          <p:cNvSpPr/>
          <p:nvPr/>
        </p:nvSpPr>
        <p:spPr>
          <a:xfrm>
            <a:off x="3679565" y="2582041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Ｂ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32" name="グループ化 31"/>
          <p:cNvGrpSpPr/>
          <p:nvPr/>
        </p:nvGrpSpPr>
        <p:grpSpPr>
          <a:xfrm>
            <a:off x="264161" y="4947921"/>
            <a:ext cx="3307951" cy="1677405"/>
            <a:chOff x="264161" y="4947921"/>
            <a:chExt cx="3307951" cy="1677405"/>
          </a:xfrm>
        </p:grpSpPr>
        <p:sp>
          <p:nvSpPr>
            <p:cNvPr id="35" name="角丸四角形 34"/>
            <p:cNvSpPr/>
            <p:nvPr/>
          </p:nvSpPr>
          <p:spPr>
            <a:xfrm>
              <a:off x="264161" y="4947921"/>
              <a:ext cx="3307951" cy="167740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：アウトゾーン（フラフープ）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：るい（コーン）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：バットゾーン（フラフープ）</a:t>
              </a:r>
              <a:endParaRPr kumimoji="1" lang="ja-JP" altLang="en-US" dirty="0"/>
            </a:p>
          </p:txBody>
        </p:sp>
        <p:sp>
          <p:nvSpPr>
            <p:cNvPr id="36" name="フローチャート: 結合子 35"/>
            <p:cNvSpPr/>
            <p:nvPr/>
          </p:nvSpPr>
          <p:spPr>
            <a:xfrm>
              <a:off x="369567" y="5061797"/>
              <a:ext cx="324000" cy="324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  <p:sp>
          <p:nvSpPr>
            <p:cNvPr id="37" name="二等辺三角形 36"/>
            <p:cNvSpPr/>
            <p:nvPr/>
          </p:nvSpPr>
          <p:spPr>
            <a:xfrm>
              <a:off x="420647" y="551920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フローチャート: 結合子 37"/>
            <p:cNvSpPr/>
            <p:nvPr/>
          </p:nvSpPr>
          <p:spPr>
            <a:xfrm>
              <a:off x="333567" y="6135314"/>
              <a:ext cx="396000" cy="396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rgbClr val="F16D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</p:grpSp>
      <p:sp>
        <p:nvSpPr>
          <p:cNvPr id="40" name="上矢印 39">
            <a:hlinkClick r:id="rId2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sp>
        <p:nvSpPr>
          <p:cNvPr id="41" name="角丸四角形 40">
            <a:hlinkClick r:id="rId3" action="ppaction://hlinksldjump"/>
          </p:cNvPr>
          <p:cNvSpPr/>
          <p:nvPr/>
        </p:nvSpPr>
        <p:spPr>
          <a:xfrm>
            <a:off x="8666916" y="4836980"/>
            <a:ext cx="3297571" cy="169433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>
                <a:solidFill>
                  <a:schemeClr val="tx1"/>
                </a:solidFill>
              </a:rPr>
              <a:t>作戦一ら</a:t>
            </a:r>
            <a:r>
              <a:rPr kumimoji="1" lang="ja-JP" altLang="en-US" sz="4000" b="1" dirty="0" err="1" smtClean="0">
                <a:solidFill>
                  <a:schemeClr val="tx1"/>
                </a:solidFill>
              </a:rPr>
              <a:t>ん</a:t>
            </a:r>
            <a:endParaRPr kumimoji="1" lang="ja-JP" alt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02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グループ化 45"/>
          <p:cNvGrpSpPr/>
          <p:nvPr/>
        </p:nvGrpSpPr>
        <p:grpSpPr>
          <a:xfrm>
            <a:off x="0" y="-31737"/>
            <a:ext cx="12192000" cy="7025652"/>
            <a:chOff x="0" y="-31737"/>
            <a:chExt cx="12192000" cy="7025652"/>
          </a:xfrm>
        </p:grpSpPr>
        <p:sp>
          <p:nvSpPr>
            <p:cNvPr id="6" name="正方形/長方形 5"/>
            <p:cNvSpPr/>
            <p:nvPr/>
          </p:nvSpPr>
          <p:spPr>
            <a:xfrm>
              <a:off x="0" y="-31737"/>
              <a:ext cx="12192000" cy="688973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2" name="グループ化 21"/>
            <p:cNvGrpSpPr/>
            <p:nvPr/>
          </p:nvGrpSpPr>
          <p:grpSpPr>
            <a:xfrm>
              <a:off x="69144" y="571500"/>
              <a:ext cx="12054409" cy="6422415"/>
              <a:chOff x="63115" y="571500"/>
              <a:chExt cx="12054409" cy="6422415"/>
            </a:xfrm>
          </p:grpSpPr>
          <p:grpSp>
            <p:nvGrpSpPr>
              <p:cNvPr id="15" name="グループ化 14"/>
              <p:cNvGrpSpPr/>
              <p:nvPr/>
            </p:nvGrpSpPr>
            <p:grpSpPr>
              <a:xfrm>
                <a:off x="63115" y="571500"/>
                <a:ext cx="12054409" cy="6178947"/>
                <a:chOff x="488427" y="700897"/>
                <a:chExt cx="12054409" cy="6178947"/>
              </a:xfrm>
            </p:grpSpPr>
            <p:sp>
              <p:nvSpPr>
                <p:cNvPr id="7" name="楕円 6"/>
                <p:cNvSpPr/>
                <p:nvPr/>
              </p:nvSpPr>
              <p:spPr>
                <a:xfrm>
                  <a:off x="5919899" y="5901731"/>
                  <a:ext cx="1190768" cy="978113"/>
                </a:xfrm>
                <a:prstGeom prst="ellipse">
                  <a:avLst/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" name="フローチャート: 他ページ結合子 2"/>
                <p:cNvSpPr/>
                <p:nvPr/>
              </p:nvSpPr>
              <p:spPr>
                <a:xfrm>
                  <a:off x="6209355" y="6082291"/>
                  <a:ext cx="611856" cy="616991"/>
                </a:xfrm>
                <a:custGeom>
                  <a:avLst/>
                  <a:gdLst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0 w 10000"/>
                    <a:gd name="connsiteY4" fmla="*/ 8000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23 w 10000"/>
                    <a:gd name="connsiteY4" fmla="*/ 6539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77 w 10000"/>
                    <a:gd name="connsiteY2" fmla="*/ 6402 h 10000"/>
                    <a:gd name="connsiteX3" fmla="*/ 5000 w 10000"/>
                    <a:gd name="connsiteY3" fmla="*/ 10000 h 10000"/>
                    <a:gd name="connsiteX4" fmla="*/ 23 w 10000"/>
                    <a:gd name="connsiteY4" fmla="*/ 6539 h 10000"/>
                    <a:gd name="connsiteX5" fmla="*/ 0 w 10000"/>
                    <a:gd name="connsiteY5" fmla="*/ 0 h 10000"/>
                    <a:gd name="connsiteX0" fmla="*/ 2 w 10002"/>
                    <a:gd name="connsiteY0" fmla="*/ 0 h 10000"/>
                    <a:gd name="connsiteX1" fmla="*/ 10002 w 10002"/>
                    <a:gd name="connsiteY1" fmla="*/ 0 h 10000"/>
                    <a:gd name="connsiteX2" fmla="*/ 9979 w 10002"/>
                    <a:gd name="connsiteY2" fmla="*/ 6402 h 10000"/>
                    <a:gd name="connsiteX3" fmla="*/ 5002 w 10002"/>
                    <a:gd name="connsiteY3" fmla="*/ 10000 h 10000"/>
                    <a:gd name="connsiteX4" fmla="*/ 2 w 10002"/>
                    <a:gd name="connsiteY4" fmla="*/ 6356 h 10000"/>
                    <a:gd name="connsiteX5" fmla="*/ 2 w 10002"/>
                    <a:gd name="connsiteY5" fmla="*/ 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2" h="10000">
                      <a:moveTo>
                        <a:pt x="2" y="0"/>
                      </a:moveTo>
                      <a:lnTo>
                        <a:pt x="10002" y="0"/>
                      </a:lnTo>
                      <a:cubicBezTo>
                        <a:pt x="9994" y="2134"/>
                        <a:pt x="9987" y="4268"/>
                        <a:pt x="9979" y="6402"/>
                      </a:cubicBezTo>
                      <a:lnTo>
                        <a:pt x="5002" y="10000"/>
                      </a:lnTo>
                      <a:lnTo>
                        <a:pt x="2" y="6356"/>
                      </a:lnTo>
                      <a:cubicBezTo>
                        <a:pt x="-6" y="4176"/>
                        <a:pt x="10" y="2180"/>
                        <a:pt x="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2" name="ひし形 11"/>
                <p:cNvSpPr/>
                <p:nvPr/>
              </p:nvSpPr>
              <p:spPr>
                <a:xfrm>
                  <a:off x="4585058" y="2879024"/>
                  <a:ext cx="3860451" cy="3875699"/>
                </a:xfrm>
                <a:prstGeom prst="diamond">
                  <a:avLst/>
                </a:prstGeom>
                <a:noFill/>
                <a:ln w="1778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13" name="直線コネクタ 12"/>
                <p:cNvCxnSpPr/>
                <p:nvPr/>
              </p:nvCxnSpPr>
              <p:spPr>
                <a:xfrm flipV="1">
                  <a:off x="6884853" y="700897"/>
                  <a:ext cx="5657983" cy="5689890"/>
                </a:xfrm>
                <a:prstGeom prst="line">
                  <a:avLst/>
                </a:prstGeom>
                <a:ln w="1809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線コネクタ 13"/>
                <p:cNvCxnSpPr/>
                <p:nvPr/>
              </p:nvCxnSpPr>
              <p:spPr>
                <a:xfrm flipH="1" flipV="1">
                  <a:off x="488427" y="700897"/>
                  <a:ext cx="4902907" cy="4922520"/>
                </a:xfrm>
                <a:prstGeom prst="line">
                  <a:avLst/>
                </a:prstGeom>
                <a:ln w="1809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円弧 18"/>
              <p:cNvSpPr/>
              <p:nvPr/>
            </p:nvSpPr>
            <p:spPr>
              <a:xfrm rot="15387950">
                <a:off x="5024071" y="4809849"/>
                <a:ext cx="2131801" cy="2236331"/>
              </a:xfrm>
              <a:prstGeom prst="arc">
                <a:avLst>
                  <a:gd name="adj1" fmla="val 18249378"/>
                  <a:gd name="adj2" fmla="val 5351542"/>
                </a:avLst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5" name="二等辺三角形 24"/>
            <p:cNvSpPr/>
            <p:nvPr/>
          </p:nvSpPr>
          <p:spPr>
            <a:xfrm>
              <a:off x="4064562" y="433908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二等辺三角形 32"/>
            <p:cNvSpPr/>
            <p:nvPr/>
          </p:nvSpPr>
          <p:spPr>
            <a:xfrm>
              <a:off x="7897922" y="433908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二等辺三角形 33"/>
            <p:cNvSpPr/>
            <p:nvPr/>
          </p:nvSpPr>
          <p:spPr>
            <a:xfrm>
              <a:off x="5985080" y="2503060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フローチャート: 結合子 3"/>
          <p:cNvSpPr/>
          <p:nvPr/>
        </p:nvSpPr>
        <p:spPr>
          <a:xfrm>
            <a:off x="3895565" y="3962705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フローチャート: 結合子 17"/>
          <p:cNvSpPr/>
          <p:nvPr/>
        </p:nvSpPr>
        <p:spPr>
          <a:xfrm>
            <a:off x="7978872" y="3962705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フローチャート: 結合子 19"/>
          <p:cNvSpPr/>
          <p:nvPr/>
        </p:nvSpPr>
        <p:spPr>
          <a:xfrm>
            <a:off x="5937005" y="2140344"/>
            <a:ext cx="324000" cy="324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フローチャート: 結合子 23"/>
          <p:cNvSpPr/>
          <p:nvPr/>
        </p:nvSpPr>
        <p:spPr>
          <a:xfrm>
            <a:off x="6908943" y="6053747"/>
            <a:ext cx="396000" cy="396000"/>
          </a:xfrm>
          <a:prstGeom prst="flowChartConnector">
            <a:avLst/>
          </a:prstGeom>
          <a:solidFill>
            <a:schemeClr val="bg1"/>
          </a:solidFill>
          <a:ln w="38100">
            <a:solidFill>
              <a:srgbClr val="F16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　　</a:t>
            </a:r>
            <a:endParaRPr kumimoji="1" lang="ja-JP" altLang="en-US" dirty="0"/>
          </a:p>
        </p:txBody>
      </p:sp>
      <p:sp>
        <p:nvSpPr>
          <p:cNvPr id="10" name="フローチャート: 結合子 9"/>
          <p:cNvSpPr/>
          <p:nvPr/>
        </p:nvSpPr>
        <p:spPr>
          <a:xfrm>
            <a:off x="5823288" y="4159526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Ａ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フローチャート: 結合子 27"/>
          <p:cNvSpPr/>
          <p:nvPr/>
        </p:nvSpPr>
        <p:spPr>
          <a:xfrm>
            <a:off x="8754561" y="1026161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Ｅ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フローチャート: 結合子 28"/>
          <p:cNvSpPr/>
          <p:nvPr/>
        </p:nvSpPr>
        <p:spPr>
          <a:xfrm>
            <a:off x="3366274" y="486161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Ｄ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0" name="フローチャート: 結合子 29"/>
          <p:cNvSpPr/>
          <p:nvPr/>
        </p:nvSpPr>
        <p:spPr>
          <a:xfrm>
            <a:off x="3366274" y="2582041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Ｃ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1" name="フローチャート: 結合子 30"/>
          <p:cNvSpPr/>
          <p:nvPr/>
        </p:nvSpPr>
        <p:spPr>
          <a:xfrm>
            <a:off x="5818896" y="1457703"/>
            <a:ext cx="540000" cy="540000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accent2">
                    <a:lumMod val="50000"/>
                  </a:schemeClr>
                </a:solidFill>
              </a:rPr>
              <a:t>Ｂ</a:t>
            </a:r>
            <a:endParaRPr kumimoji="1" lang="ja-JP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32" name="グループ化 31"/>
          <p:cNvGrpSpPr/>
          <p:nvPr/>
        </p:nvGrpSpPr>
        <p:grpSpPr>
          <a:xfrm>
            <a:off x="264161" y="4947921"/>
            <a:ext cx="3307951" cy="1677405"/>
            <a:chOff x="264161" y="4947921"/>
            <a:chExt cx="3307951" cy="1677405"/>
          </a:xfrm>
        </p:grpSpPr>
        <p:sp>
          <p:nvSpPr>
            <p:cNvPr id="35" name="角丸四角形 34"/>
            <p:cNvSpPr/>
            <p:nvPr/>
          </p:nvSpPr>
          <p:spPr>
            <a:xfrm>
              <a:off x="264161" y="4947921"/>
              <a:ext cx="3307951" cy="167740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：アウトゾーン（フラフープ）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：るい（コーン）</a:t>
              </a:r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endParaRPr kumimoji="1" lang="en-US" altLang="ja-JP" dirty="0" smtClean="0">
                <a:solidFill>
                  <a:schemeClr val="tx1"/>
                </a:solidFill>
              </a:endParaRPr>
            </a:p>
            <a:p>
              <a:r>
                <a:rPr kumimoji="1" lang="ja-JP" altLang="en-US" dirty="0" smtClean="0">
                  <a:solidFill>
                    <a:schemeClr val="tx1"/>
                  </a:solidFill>
                </a:rPr>
                <a:t>　　：バットゾーン（フラフープ）</a:t>
              </a:r>
              <a:endParaRPr kumimoji="1" lang="ja-JP" altLang="en-US" dirty="0"/>
            </a:p>
          </p:txBody>
        </p:sp>
        <p:sp>
          <p:nvSpPr>
            <p:cNvPr id="36" name="フローチャート: 結合子 35"/>
            <p:cNvSpPr/>
            <p:nvPr/>
          </p:nvSpPr>
          <p:spPr>
            <a:xfrm>
              <a:off x="369567" y="5061797"/>
              <a:ext cx="324000" cy="324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  <p:sp>
          <p:nvSpPr>
            <p:cNvPr id="37" name="二等辺三角形 36"/>
            <p:cNvSpPr/>
            <p:nvPr/>
          </p:nvSpPr>
          <p:spPr>
            <a:xfrm>
              <a:off x="420647" y="5519207"/>
              <a:ext cx="221840" cy="348981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フローチャート: 結合子 37"/>
            <p:cNvSpPr/>
            <p:nvPr/>
          </p:nvSpPr>
          <p:spPr>
            <a:xfrm>
              <a:off x="333567" y="6135314"/>
              <a:ext cx="396000" cy="39600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rgbClr val="F16D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　　</a:t>
              </a:r>
              <a:endParaRPr kumimoji="1" lang="ja-JP" altLang="en-US" dirty="0"/>
            </a:p>
          </p:txBody>
        </p:sp>
      </p:grpSp>
      <p:sp>
        <p:nvSpPr>
          <p:cNvPr id="40" name="上矢印 39">
            <a:hlinkClick r:id="rId2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sp>
        <p:nvSpPr>
          <p:cNvPr id="41" name="角丸四角形 40">
            <a:hlinkClick r:id="rId3" action="ppaction://hlinksldjump"/>
          </p:cNvPr>
          <p:cNvSpPr/>
          <p:nvPr/>
        </p:nvSpPr>
        <p:spPr>
          <a:xfrm>
            <a:off x="8666916" y="4836980"/>
            <a:ext cx="3297571" cy="169433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>
                <a:solidFill>
                  <a:schemeClr val="tx1"/>
                </a:solidFill>
              </a:rPr>
              <a:t>作戦一ら</a:t>
            </a:r>
            <a:r>
              <a:rPr kumimoji="1" lang="ja-JP" altLang="en-US" sz="4000" b="1" dirty="0" err="1" smtClean="0">
                <a:solidFill>
                  <a:schemeClr val="tx1"/>
                </a:solidFill>
              </a:rPr>
              <a:t>ん</a:t>
            </a:r>
            <a:endParaRPr kumimoji="1" lang="ja-JP" alt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29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5543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999153" y="1137431"/>
            <a:ext cx="6204780" cy="1677025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こしを</a:t>
            </a:r>
            <a:r>
              <a:rPr kumimoji="1" lang="ja-JP" altLang="en-US" sz="3600" b="1" dirty="0" err="1" smtClean="0"/>
              <a:t>くるんと</a:t>
            </a:r>
            <a:r>
              <a:rPr kumimoji="1" lang="ja-JP" altLang="en-US" sz="3600" b="1" dirty="0" smtClean="0"/>
              <a:t>回転させよう！</a:t>
            </a:r>
            <a:endParaRPr kumimoji="1" lang="en-US" altLang="ja-JP" sz="3600" b="1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8703" y="5876137"/>
            <a:ext cx="9885680" cy="845951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999153" y="2942374"/>
            <a:ext cx="6204780" cy="2805844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①ボールとバットを合わせる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②バットを横に引く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③</a:t>
            </a:r>
            <a:r>
              <a:rPr kumimoji="1" lang="ja-JP" altLang="en-US" sz="3600" b="1" u="sng" dirty="0" smtClean="0"/>
              <a:t>こしを回転させて、思いきり</a:t>
            </a:r>
            <a:endParaRPr kumimoji="1" lang="en-US" altLang="ja-JP" sz="3600" b="1" u="sng" dirty="0" smtClean="0"/>
          </a:p>
          <a:p>
            <a:r>
              <a:rPr kumimoji="1" lang="ja-JP" altLang="en-US" sz="3600" b="1" dirty="0"/>
              <a:t>　 </a:t>
            </a:r>
            <a:r>
              <a:rPr kumimoji="1" lang="ja-JP" altLang="en-US" sz="3600" b="1" u="sng" dirty="0" smtClean="0"/>
              <a:t>打つ</a:t>
            </a:r>
            <a:r>
              <a:rPr kumimoji="1" lang="ja-JP" altLang="en-US" sz="3600" b="1" u="sng" dirty="0"/>
              <a:t>！</a:t>
            </a:r>
            <a:endParaRPr kumimoji="1" lang="en-US" altLang="ja-JP" sz="3600" b="1" u="sng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999153" y="113864"/>
            <a:ext cx="6204780" cy="895649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err="1" smtClean="0"/>
              <a:t>くる</a:t>
            </a:r>
            <a:r>
              <a:rPr kumimoji="1" lang="ja-JP" altLang="en-US" sz="4000" b="1" dirty="0" err="1"/>
              <a:t>ん</a:t>
            </a:r>
            <a:r>
              <a:rPr kumimoji="1" lang="ja-JP" altLang="en-US" sz="4000" b="1" dirty="0" smtClean="0"/>
              <a:t>バッティング</a:t>
            </a:r>
            <a:endParaRPr kumimoji="1" lang="en-US" altLang="ja-JP" sz="4000" b="1" dirty="0" smtClean="0"/>
          </a:p>
        </p:txBody>
      </p:sp>
      <p:sp>
        <p:nvSpPr>
          <p:cNvPr id="27" name="上矢印 26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50" name="グループ化 49"/>
          <p:cNvGrpSpPr/>
          <p:nvPr/>
        </p:nvGrpSpPr>
        <p:grpSpPr>
          <a:xfrm>
            <a:off x="230766" y="-43657"/>
            <a:ext cx="2631709" cy="2496011"/>
            <a:chOff x="420875" y="1337378"/>
            <a:chExt cx="3433880" cy="3256819"/>
          </a:xfrm>
        </p:grpSpPr>
        <p:sp>
          <p:nvSpPr>
            <p:cNvPr id="51" name="正方形/長方形 50">
              <a:hlinkClick r:id="rId4" action="ppaction://hlinksldjump"/>
            </p:cNvPr>
            <p:cNvSpPr/>
            <p:nvPr/>
          </p:nvSpPr>
          <p:spPr>
            <a:xfrm>
              <a:off x="420875" y="2556407"/>
              <a:ext cx="2880000" cy="159708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36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打つ</a:t>
              </a:r>
              <a:endParaRPr kumimoji="1" lang="ja-JP" altLang="en-US" sz="36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grpSp>
          <p:nvGrpSpPr>
            <p:cNvPr id="53" name="グループ化 52"/>
            <p:cNvGrpSpPr/>
            <p:nvPr/>
          </p:nvGrpSpPr>
          <p:grpSpPr>
            <a:xfrm>
              <a:off x="825914" y="1337378"/>
              <a:ext cx="3028841" cy="3256819"/>
              <a:chOff x="1860052" y="1130379"/>
              <a:chExt cx="3349578" cy="3601697"/>
            </a:xfrm>
          </p:grpSpPr>
          <p:pic>
            <p:nvPicPr>
              <p:cNvPr id="54" name="図 53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10" t="43983" r="51486"/>
              <a:stretch/>
            </p:blipFill>
            <p:spPr>
              <a:xfrm>
                <a:off x="2857764" y="2988007"/>
                <a:ext cx="875489" cy="1690855"/>
              </a:xfrm>
              <a:prstGeom prst="rect">
                <a:avLst/>
              </a:prstGeom>
            </p:spPr>
          </p:pic>
          <p:pic>
            <p:nvPicPr>
              <p:cNvPr id="55" name="図 54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052" y="1130379"/>
                <a:ext cx="3349578" cy="3601697"/>
              </a:xfrm>
              <a:prstGeom prst="rect">
                <a:avLst/>
              </a:prstGeom>
            </p:spPr>
          </p:pic>
          <p:sp>
            <p:nvSpPr>
              <p:cNvPr id="56" name="楕円 55"/>
              <p:cNvSpPr/>
              <p:nvPr/>
            </p:nvSpPr>
            <p:spPr>
              <a:xfrm>
                <a:off x="2584321" y="2590494"/>
                <a:ext cx="612843" cy="525294"/>
              </a:xfrm>
              <a:prstGeom prst="ellipse">
                <a:avLst/>
              </a:prstGeom>
              <a:solidFill>
                <a:srgbClr val="FFEEDD"/>
              </a:solidFill>
              <a:ln>
                <a:solidFill>
                  <a:srgbClr val="FFEE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219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30" name="角丸四角形 29">
            <a:hlinkClick r:id="rId5" action="ppaction://hlinksldjump"/>
          </p:cNvPr>
          <p:cNvSpPr/>
          <p:nvPr/>
        </p:nvSpPr>
        <p:spPr>
          <a:xfrm>
            <a:off x="2920995" y="113864"/>
            <a:ext cx="6204780" cy="895649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err="1" smtClean="0"/>
              <a:t>くる</a:t>
            </a:r>
            <a:r>
              <a:rPr kumimoji="1" lang="ja-JP" altLang="en-US" sz="4000" b="1" dirty="0" err="1"/>
              <a:t>ん</a:t>
            </a:r>
            <a:r>
              <a:rPr kumimoji="1" lang="ja-JP" altLang="en-US" sz="4000" b="1" dirty="0" smtClean="0"/>
              <a:t>バッティング</a:t>
            </a:r>
            <a:endParaRPr kumimoji="1" lang="en-US" altLang="ja-JP" sz="4000" b="1" dirty="0" smtClean="0"/>
          </a:p>
        </p:txBody>
      </p:sp>
      <p:pic>
        <p:nvPicPr>
          <p:cNvPr id="11" name="くるっとバッティング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303584" y="-997503"/>
            <a:ext cx="5584833" cy="9928592"/>
          </a:xfrm>
          <a:prstGeom prst="rect">
            <a:avLst/>
          </a:prstGeom>
        </p:spPr>
      </p:pic>
      <p:grpSp>
        <p:nvGrpSpPr>
          <p:cNvPr id="37" name="グループ化 36"/>
          <p:cNvGrpSpPr/>
          <p:nvPr/>
        </p:nvGrpSpPr>
        <p:grpSpPr>
          <a:xfrm>
            <a:off x="151437" y="-12404"/>
            <a:ext cx="1425373" cy="1351877"/>
            <a:chOff x="420875" y="1337378"/>
            <a:chExt cx="3433880" cy="3256819"/>
          </a:xfrm>
        </p:grpSpPr>
        <p:sp>
          <p:nvSpPr>
            <p:cNvPr id="38" name="正方形/長方形 37">
              <a:hlinkClick r:id="rId7" action="ppaction://hlinksldjump"/>
            </p:cNvPr>
            <p:cNvSpPr/>
            <p:nvPr/>
          </p:nvSpPr>
          <p:spPr>
            <a:xfrm>
              <a:off x="420875" y="2556407"/>
              <a:ext cx="2880000" cy="159708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6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打つ</a:t>
              </a:r>
              <a:endParaRPr kumimoji="1" lang="ja-JP" altLang="en-US" sz="16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grpSp>
          <p:nvGrpSpPr>
            <p:cNvPr id="39" name="グループ化 38"/>
            <p:cNvGrpSpPr/>
            <p:nvPr/>
          </p:nvGrpSpPr>
          <p:grpSpPr>
            <a:xfrm>
              <a:off x="825914" y="1337378"/>
              <a:ext cx="3028841" cy="3256819"/>
              <a:chOff x="1860052" y="1130379"/>
              <a:chExt cx="3349578" cy="3601697"/>
            </a:xfrm>
          </p:grpSpPr>
          <p:pic>
            <p:nvPicPr>
              <p:cNvPr id="40" name="図 39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10" t="43983" r="51486"/>
              <a:stretch/>
            </p:blipFill>
            <p:spPr>
              <a:xfrm>
                <a:off x="2857764" y="2988006"/>
                <a:ext cx="875489" cy="1690856"/>
              </a:xfrm>
              <a:prstGeom prst="rect">
                <a:avLst/>
              </a:prstGeom>
            </p:spPr>
          </p:pic>
          <p:pic>
            <p:nvPicPr>
              <p:cNvPr id="41" name="図 40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052" y="1130379"/>
                <a:ext cx="3349578" cy="3601697"/>
              </a:xfrm>
              <a:prstGeom prst="rect">
                <a:avLst/>
              </a:prstGeom>
            </p:spPr>
          </p:pic>
          <p:sp>
            <p:nvSpPr>
              <p:cNvPr id="42" name="楕円 41"/>
              <p:cNvSpPr/>
              <p:nvPr/>
            </p:nvSpPr>
            <p:spPr>
              <a:xfrm>
                <a:off x="2584321" y="2590494"/>
                <a:ext cx="612843" cy="525294"/>
              </a:xfrm>
              <a:prstGeom prst="ellipse">
                <a:avLst/>
              </a:prstGeom>
              <a:solidFill>
                <a:srgbClr val="FFEEDD"/>
              </a:solidFill>
              <a:ln>
                <a:solidFill>
                  <a:srgbClr val="FFEE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478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7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5543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999153" y="1129610"/>
            <a:ext cx="6204780" cy="1727614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dirty="0" smtClean="0"/>
              <a:t>バットを頭の耳の横に合わせどっしり構えよう</a:t>
            </a:r>
            <a:endParaRPr kumimoji="1" lang="en-US" altLang="ja-JP" sz="3600" b="1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8703" y="5876137"/>
            <a:ext cx="9885680" cy="845951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365248" y="2973724"/>
            <a:ext cx="7461504" cy="2805844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600" b="1" dirty="0" smtClean="0"/>
              <a:t>①ボールとバットを合わせる</a:t>
            </a:r>
            <a:endParaRPr kumimoji="1" lang="en-US" altLang="ja-JP" sz="3600" b="1" dirty="0" smtClean="0"/>
          </a:p>
          <a:p>
            <a:r>
              <a:rPr kumimoji="1" lang="ja-JP" altLang="en-US" sz="3600" b="1" dirty="0" smtClean="0"/>
              <a:t>②</a:t>
            </a:r>
            <a:r>
              <a:rPr kumimoji="1" lang="ja-JP" altLang="en-US" sz="3600" b="1" u="sng" dirty="0" smtClean="0"/>
              <a:t>バットを耳の横に合わせ、</a:t>
            </a:r>
            <a:endParaRPr kumimoji="1" lang="en-US" altLang="ja-JP" sz="3600" b="1" u="sng" dirty="0" smtClean="0"/>
          </a:p>
          <a:p>
            <a:r>
              <a:rPr kumimoji="1" lang="ja-JP" altLang="en-US" sz="3600" b="1" dirty="0"/>
              <a:t>　 </a:t>
            </a:r>
            <a:r>
              <a:rPr kumimoji="1" lang="ja-JP" altLang="en-US" sz="3600" b="1" dirty="0" smtClean="0"/>
              <a:t> </a:t>
            </a:r>
            <a:r>
              <a:rPr kumimoji="1" lang="ja-JP" altLang="en-US" sz="3600" b="1" u="sng" dirty="0" smtClean="0"/>
              <a:t>どっしりと構える</a:t>
            </a:r>
            <a:endParaRPr kumimoji="1" lang="en-US" altLang="ja-JP" sz="3600" b="1" u="sng" dirty="0" smtClean="0"/>
          </a:p>
          <a:p>
            <a:r>
              <a:rPr kumimoji="1" lang="ja-JP" altLang="en-US" sz="3600" b="1" dirty="0" smtClean="0"/>
              <a:t>③こしを回転させて、思いきり打つ</a:t>
            </a:r>
            <a:r>
              <a:rPr kumimoji="1" lang="ja-JP" altLang="en-US" sz="3600" b="1" dirty="0"/>
              <a:t>！</a:t>
            </a:r>
            <a:endParaRPr kumimoji="1" lang="en-US" altLang="ja-JP" sz="36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999153" y="113864"/>
            <a:ext cx="6204780" cy="895649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どっし</a:t>
            </a:r>
            <a:r>
              <a:rPr kumimoji="1" lang="ja-JP" altLang="en-US" sz="4000" b="1" dirty="0"/>
              <a:t>り</a:t>
            </a:r>
            <a:r>
              <a:rPr kumimoji="1" lang="ja-JP" altLang="en-US" sz="4000" b="1" dirty="0" smtClean="0"/>
              <a:t>バッティング</a:t>
            </a:r>
            <a:endParaRPr kumimoji="1" lang="en-US" altLang="ja-JP" sz="4000" b="1" dirty="0" smtClean="0"/>
          </a:p>
        </p:txBody>
      </p:sp>
      <p:sp>
        <p:nvSpPr>
          <p:cNvPr id="27" name="上矢印 26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50" name="グループ化 49"/>
          <p:cNvGrpSpPr/>
          <p:nvPr/>
        </p:nvGrpSpPr>
        <p:grpSpPr>
          <a:xfrm>
            <a:off x="230766" y="-43657"/>
            <a:ext cx="2631709" cy="2496011"/>
            <a:chOff x="420875" y="1337378"/>
            <a:chExt cx="3433880" cy="3256819"/>
          </a:xfrm>
        </p:grpSpPr>
        <p:sp>
          <p:nvSpPr>
            <p:cNvPr id="51" name="正方形/長方形 50">
              <a:hlinkClick r:id="rId4" action="ppaction://hlinksldjump"/>
            </p:cNvPr>
            <p:cNvSpPr/>
            <p:nvPr/>
          </p:nvSpPr>
          <p:spPr>
            <a:xfrm>
              <a:off x="420875" y="2556407"/>
              <a:ext cx="2880000" cy="159708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36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打球</a:t>
              </a:r>
              <a:endParaRPr kumimoji="1" lang="ja-JP" altLang="en-US" sz="36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grpSp>
          <p:nvGrpSpPr>
            <p:cNvPr id="53" name="グループ化 52"/>
            <p:cNvGrpSpPr/>
            <p:nvPr/>
          </p:nvGrpSpPr>
          <p:grpSpPr>
            <a:xfrm>
              <a:off x="825914" y="1337378"/>
              <a:ext cx="3028841" cy="3256819"/>
              <a:chOff x="1860052" y="1130379"/>
              <a:chExt cx="3349578" cy="3601697"/>
            </a:xfrm>
          </p:grpSpPr>
          <p:pic>
            <p:nvPicPr>
              <p:cNvPr id="54" name="図 53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10" t="43983" r="51486"/>
              <a:stretch/>
            </p:blipFill>
            <p:spPr>
              <a:xfrm>
                <a:off x="2857764" y="2988007"/>
                <a:ext cx="875489" cy="1690855"/>
              </a:xfrm>
              <a:prstGeom prst="rect">
                <a:avLst/>
              </a:prstGeom>
            </p:spPr>
          </p:pic>
          <p:pic>
            <p:nvPicPr>
              <p:cNvPr id="55" name="図 54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052" y="1130379"/>
                <a:ext cx="3349578" cy="3601697"/>
              </a:xfrm>
              <a:prstGeom prst="rect">
                <a:avLst/>
              </a:prstGeom>
            </p:spPr>
          </p:pic>
          <p:sp>
            <p:nvSpPr>
              <p:cNvPr id="56" name="楕円 55"/>
              <p:cNvSpPr/>
              <p:nvPr/>
            </p:nvSpPr>
            <p:spPr>
              <a:xfrm>
                <a:off x="2584321" y="2590494"/>
                <a:ext cx="612843" cy="525294"/>
              </a:xfrm>
              <a:prstGeom prst="ellipse">
                <a:avLst/>
              </a:prstGeom>
              <a:solidFill>
                <a:srgbClr val="FFEEDD"/>
              </a:solidFill>
              <a:ln>
                <a:solidFill>
                  <a:srgbClr val="FFEE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482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43" y="-12404"/>
            <a:ext cx="12192000" cy="6858000"/>
          </a:xfrm>
          <a:prstGeom prst="rect">
            <a:avLst/>
          </a:prstGeom>
          <a:solidFill>
            <a:srgbClr val="92D05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上矢印 27">
            <a:hlinkClick r:id="rId4" action="ppaction://hlinksldjump"/>
          </p:cNvPr>
          <p:cNvSpPr/>
          <p:nvPr/>
        </p:nvSpPr>
        <p:spPr>
          <a:xfrm>
            <a:off x="10347767" y="111912"/>
            <a:ext cx="1673865" cy="938477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HOME</a:t>
            </a:r>
            <a:endParaRPr kumimoji="1" lang="ja-JP" altLang="en-US" sz="2800" dirty="0"/>
          </a:p>
        </p:txBody>
      </p:sp>
      <p:sp>
        <p:nvSpPr>
          <p:cNvPr id="30" name="角丸四角形 29">
            <a:hlinkClick r:id="rId5" action="ppaction://hlinksldjump"/>
          </p:cNvPr>
          <p:cNvSpPr/>
          <p:nvPr/>
        </p:nvSpPr>
        <p:spPr>
          <a:xfrm>
            <a:off x="2920995" y="113864"/>
            <a:ext cx="6204780" cy="895649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どっし</a:t>
            </a:r>
            <a:r>
              <a:rPr kumimoji="1" lang="ja-JP" altLang="en-US" sz="4000" b="1" dirty="0"/>
              <a:t>り</a:t>
            </a:r>
            <a:r>
              <a:rPr kumimoji="1" lang="ja-JP" altLang="en-US" sz="4000" b="1" dirty="0" smtClean="0"/>
              <a:t>バッティング</a:t>
            </a:r>
            <a:endParaRPr kumimoji="1" lang="en-US" altLang="ja-JP" sz="4000" b="1" dirty="0" smtClean="0"/>
          </a:p>
        </p:txBody>
      </p:sp>
      <p:pic>
        <p:nvPicPr>
          <p:cNvPr id="2" name="構えてバッティン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358192" y="-898785"/>
            <a:ext cx="5475617" cy="9734430"/>
          </a:xfrm>
          <a:prstGeom prst="rect">
            <a:avLst/>
          </a:prstGeom>
        </p:spPr>
      </p:pic>
      <p:grpSp>
        <p:nvGrpSpPr>
          <p:cNvPr id="36" name="グループ化 35"/>
          <p:cNvGrpSpPr/>
          <p:nvPr/>
        </p:nvGrpSpPr>
        <p:grpSpPr>
          <a:xfrm>
            <a:off x="151437" y="-12404"/>
            <a:ext cx="1425373" cy="1351877"/>
            <a:chOff x="420875" y="1337378"/>
            <a:chExt cx="3433880" cy="3256819"/>
          </a:xfrm>
        </p:grpSpPr>
        <p:sp>
          <p:nvSpPr>
            <p:cNvPr id="37" name="正方形/長方形 36">
              <a:hlinkClick r:id="rId7" action="ppaction://hlinksldjump"/>
            </p:cNvPr>
            <p:cNvSpPr/>
            <p:nvPr/>
          </p:nvSpPr>
          <p:spPr>
            <a:xfrm>
              <a:off x="420875" y="2556407"/>
              <a:ext cx="2880000" cy="159708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6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打つ</a:t>
              </a:r>
              <a:endParaRPr kumimoji="1" lang="ja-JP" altLang="en-US" sz="16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grpSp>
          <p:nvGrpSpPr>
            <p:cNvPr id="38" name="グループ化 37"/>
            <p:cNvGrpSpPr/>
            <p:nvPr/>
          </p:nvGrpSpPr>
          <p:grpSpPr>
            <a:xfrm>
              <a:off x="825914" y="1337378"/>
              <a:ext cx="3028841" cy="3256819"/>
              <a:chOff x="1860052" y="1130379"/>
              <a:chExt cx="3349578" cy="3601697"/>
            </a:xfrm>
          </p:grpSpPr>
          <p:pic>
            <p:nvPicPr>
              <p:cNvPr id="39" name="図 38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10" t="43983" r="51486"/>
              <a:stretch/>
            </p:blipFill>
            <p:spPr>
              <a:xfrm>
                <a:off x="2857764" y="2988006"/>
                <a:ext cx="875489" cy="1690856"/>
              </a:xfrm>
              <a:prstGeom prst="rect">
                <a:avLst/>
              </a:prstGeom>
            </p:spPr>
          </p:pic>
          <p:pic>
            <p:nvPicPr>
              <p:cNvPr id="40" name="図 39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052" y="1130379"/>
                <a:ext cx="3349578" cy="3601697"/>
              </a:xfrm>
              <a:prstGeom prst="rect">
                <a:avLst/>
              </a:prstGeom>
            </p:spPr>
          </p:pic>
          <p:sp>
            <p:nvSpPr>
              <p:cNvPr id="41" name="楕円 40"/>
              <p:cNvSpPr/>
              <p:nvPr/>
            </p:nvSpPr>
            <p:spPr>
              <a:xfrm>
                <a:off x="2584321" y="2590494"/>
                <a:ext cx="612843" cy="525294"/>
              </a:xfrm>
              <a:prstGeom prst="ellipse">
                <a:avLst/>
              </a:prstGeom>
              <a:solidFill>
                <a:srgbClr val="FFEEDD"/>
              </a:solidFill>
              <a:ln>
                <a:solidFill>
                  <a:srgbClr val="FFEE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408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 rot="20136577">
            <a:off x="-371289" y="247267"/>
            <a:ext cx="4699657" cy="19141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ティーボール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4500" dirty="0" smtClean="0">
                <a:solidFill>
                  <a:sysClr val="windowText" lastClr="000000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練習メニュー！</a:t>
            </a:r>
            <a:endParaRPr kumimoji="1" lang="en-US" altLang="ja-JP" sz="4500" dirty="0" smtClean="0">
              <a:solidFill>
                <a:sysClr val="windowText" lastClr="000000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8340704" y="5241375"/>
            <a:ext cx="3680928" cy="152689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運動のポイント</a:t>
            </a:r>
            <a:endParaRPr kumimoji="1" lang="en-US" altLang="ja-JP" sz="4000" dirty="0" smtClean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4000" dirty="0" smtClean="0">
                <a:solidFill>
                  <a:sysClr val="windowText" lastClr="000000"/>
                </a:solidFill>
              </a:rPr>
              <a:t>外部リンク集</a:t>
            </a:r>
            <a:endParaRPr kumimoji="1" lang="ja-JP" alt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52" name="グループ化 51"/>
          <p:cNvGrpSpPr/>
          <p:nvPr/>
        </p:nvGrpSpPr>
        <p:grpSpPr>
          <a:xfrm>
            <a:off x="5543" y="-12404"/>
            <a:ext cx="12192000" cy="6858000"/>
            <a:chOff x="-50649" y="-12404"/>
            <a:chExt cx="12192000" cy="6858000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-50649" y="-12404"/>
              <a:ext cx="12192000" cy="6858000"/>
              <a:chOff x="0" y="3375"/>
              <a:chExt cx="12192000" cy="6858000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0" y="3375"/>
                <a:ext cx="12192000" cy="685800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" name="楕円 19"/>
              <p:cNvSpPr/>
              <p:nvPr/>
            </p:nvSpPr>
            <p:spPr>
              <a:xfrm>
                <a:off x="5106000" y="5241375"/>
                <a:ext cx="1980000" cy="162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" name="ひし形 17"/>
              <p:cNvSpPr/>
              <p:nvPr/>
            </p:nvSpPr>
            <p:spPr>
              <a:xfrm>
                <a:off x="2897717" y="286976"/>
                <a:ext cx="6419127" cy="6419127"/>
              </a:xfrm>
              <a:prstGeom prst="diamond">
                <a:avLst/>
              </a:prstGeom>
              <a:noFill/>
              <a:ln w="177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" name="フローチャート: 他ページ結合子 2"/>
              <p:cNvSpPr/>
              <p:nvPr/>
            </p:nvSpPr>
            <p:spPr>
              <a:xfrm>
                <a:off x="5611437" y="5576611"/>
                <a:ext cx="1017389" cy="102189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0 w 10000"/>
                  <a:gd name="connsiteY4" fmla="*/ 8000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10000 w 10000"/>
                  <a:gd name="connsiteY2" fmla="*/ 8000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977 w 10000"/>
                  <a:gd name="connsiteY2" fmla="*/ 6402 h 10000"/>
                  <a:gd name="connsiteX3" fmla="*/ 5000 w 10000"/>
                  <a:gd name="connsiteY3" fmla="*/ 10000 h 10000"/>
                  <a:gd name="connsiteX4" fmla="*/ 23 w 10000"/>
                  <a:gd name="connsiteY4" fmla="*/ 6539 h 10000"/>
                  <a:gd name="connsiteX5" fmla="*/ 0 w 10000"/>
                  <a:gd name="connsiteY5" fmla="*/ 0 h 10000"/>
                  <a:gd name="connsiteX0" fmla="*/ 2 w 10002"/>
                  <a:gd name="connsiteY0" fmla="*/ 0 h 10000"/>
                  <a:gd name="connsiteX1" fmla="*/ 10002 w 10002"/>
                  <a:gd name="connsiteY1" fmla="*/ 0 h 10000"/>
                  <a:gd name="connsiteX2" fmla="*/ 9979 w 10002"/>
                  <a:gd name="connsiteY2" fmla="*/ 6402 h 10000"/>
                  <a:gd name="connsiteX3" fmla="*/ 5002 w 10002"/>
                  <a:gd name="connsiteY3" fmla="*/ 10000 h 10000"/>
                  <a:gd name="connsiteX4" fmla="*/ 2 w 10002"/>
                  <a:gd name="connsiteY4" fmla="*/ 6356 h 10000"/>
                  <a:gd name="connsiteX5" fmla="*/ 2 w 10002"/>
                  <a:gd name="connsiteY5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2" h="10000">
                    <a:moveTo>
                      <a:pt x="2" y="0"/>
                    </a:moveTo>
                    <a:lnTo>
                      <a:pt x="10002" y="0"/>
                    </a:lnTo>
                    <a:cubicBezTo>
                      <a:pt x="9994" y="2134"/>
                      <a:pt x="9987" y="4268"/>
                      <a:pt x="9979" y="6402"/>
                    </a:cubicBezTo>
                    <a:lnTo>
                      <a:pt x="5002" y="10000"/>
                    </a:lnTo>
                    <a:lnTo>
                      <a:pt x="2" y="6356"/>
                    </a:lnTo>
                    <a:cubicBezTo>
                      <a:pt x="-6" y="4176"/>
                      <a:pt x="10" y="218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5376000" y="2859669"/>
                <a:ext cx="1440000" cy="1260000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587306" y="3264061"/>
                <a:ext cx="1017389" cy="39353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cxnSp>
          <p:nvCxnSpPr>
            <p:cNvPr id="35" name="直線コネクタ 34"/>
            <p:cNvCxnSpPr/>
            <p:nvPr/>
          </p:nvCxnSpPr>
          <p:spPr>
            <a:xfrm flipV="1">
              <a:off x="7515650" y="731520"/>
              <a:ext cx="4578679" cy="4509856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コネクタ 3"/>
            <p:cNvCxnSpPr/>
            <p:nvPr/>
          </p:nvCxnSpPr>
          <p:spPr>
            <a:xfrm flipH="1" flipV="1">
              <a:off x="30920" y="640080"/>
              <a:ext cx="4027688" cy="4043680"/>
            </a:xfrm>
            <a:prstGeom prst="line">
              <a:avLst/>
            </a:prstGeom>
            <a:ln w="1809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角丸四角形 1"/>
          <p:cNvSpPr/>
          <p:nvPr/>
        </p:nvSpPr>
        <p:spPr>
          <a:xfrm>
            <a:off x="2999153" y="1137432"/>
            <a:ext cx="6204780" cy="1476090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b="1" dirty="0" smtClean="0"/>
              <a:t>【</a:t>
            </a:r>
            <a:r>
              <a:rPr kumimoji="1" lang="ja-JP" altLang="en-US" sz="4000" b="1" dirty="0" smtClean="0"/>
              <a:t>重要ポイント</a:t>
            </a:r>
            <a:r>
              <a:rPr kumimoji="1" lang="en-US" altLang="ja-JP" sz="4000" b="1" dirty="0" smtClean="0"/>
              <a:t>】</a:t>
            </a:r>
          </a:p>
          <a:p>
            <a:r>
              <a:rPr kumimoji="1" lang="ja-JP" altLang="en-US" sz="3600" b="1" spc="-300" dirty="0"/>
              <a:t>後ろ足</a:t>
            </a:r>
            <a:r>
              <a:rPr kumimoji="1" lang="ja-JP" altLang="en-US" sz="3600" b="1" spc="-300" dirty="0" smtClean="0"/>
              <a:t>にパワーをためて打とう！</a:t>
            </a:r>
            <a:endParaRPr kumimoji="1" lang="en-US" altLang="ja-JP" sz="3600" b="1" spc="-300" dirty="0" smtClean="0"/>
          </a:p>
        </p:txBody>
      </p:sp>
      <p:sp>
        <p:nvSpPr>
          <p:cNvPr id="29" name="角丸四角形 28">
            <a:hlinkClick r:id="rId2" action="ppaction://hlinksldjump"/>
          </p:cNvPr>
          <p:cNvSpPr/>
          <p:nvPr/>
        </p:nvSpPr>
        <p:spPr>
          <a:xfrm>
            <a:off x="1158703" y="5876137"/>
            <a:ext cx="9885680" cy="845951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 smtClean="0"/>
              <a:t>練習方法チェック！</a:t>
            </a:r>
            <a:r>
              <a:rPr kumimoji="1" lang="ja-JP" altLang="en-US" sz="4000" b="1" dirty="0"/>
              <a:t>　</a:t>
            </a:r>
            <a:r>
              <a:rPr kumimoji="1" lang="ja-JP" altLang="en-US" sz="4000" b="1" dirty="0" smtClean="0"/>
              <a:t>ムービーへ！！</a:t>
            </a:r>
            <a:endParaRPr kumimoji="1" lang="en-US" altLang="ja-JP" sz="4000" b="1" dirty="0" smtClean="0"/>
          </a:p>
        </p:txBody>
      </p:sp>
      <p:sp>
        <p:nvSpPr>
          <p:cNvPr id="23" name="角丸四角形 22"/>
          <p:cNvSpPr/>
          <p:nvPr/>
        </p:nvSpPr>
        <p:spPr>
          <a:xfrm>
            <a:off x="2999153" y="2741441"/>
            <a:ext cx="6204780" cy="3006777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【</a:t>
            </a:r>
            <a:r>
              <a:rPr kumimoji="1" lang="ja-JP" altLang="en-US" sz="3600" b="1" dirty="0" smtClean="0"/>
              <a:t>やり方</a:t>
            </a:r>
            <a:r>
              <a:rPr kumimoji="1" lang="en-US" altLang="ja-JP" sz="3600" b="1" dirty="0" smtClean="0"/>
              <a:t>】</a:t>
            </a:r>
          </a:p>
          <a:p>
            <a:r>
              <a:rPr kumimoji="1" lang="ja-JP" altLang="en-US" sz="3200" b="1" dirty="0" smtClean="0"/>
              <a:t>①前足に体重をかけ</a:t>
            </a:r>
            <a:r>
              <a:rPr kumimoji="1" lang="ja-JP" altLang="en-US" sz="3200" b="1" dirty="0"/>
              <a:t>る</a:t>
            </a:r>
            <a:endParaRPr kumimoji="1" lang="en-US" altLang="ja-JP" sz="3200" b="1" dirty="0" smtClean="0"/>
          </a:p>
          <a:p>
            <a:r>
              <a:rPr kumimoji="1" lang="ja-JP" altLang="en-US" sz="3200" b="1" dirty="0" smtClean="0"/>
              <a:t>②</a:t>
            </a:r>
            <a:r>
              <a:rPr kumimoji="1" lang="ja-JP" altLang="en-US" sz="3200" b="1" u="sng" dirty="0"/>
              <a:t>後ろ足</a:t>
            </a:r>
            <a:r>
              <a:rPr kumimoji="1" lang="ja-JP" altLang="en-US" sz="3200" b="1" u="sng" dirty="0" smtClean="0"/>
              <a:t>に体重をかけて</a:t>
            </a:r>
            <a:endParaRPr kumimoji="1" lang="en-US" altLang="ja-JP" sz="3200" b="1" u="sng" dirty="0" smtClean="0"/>
          </a:p>
          <a:p>
            <a:r>
              <a:rPr kumimoji="1" lang="ja-JP" altLang="en-US" sz="3200" b="1" dirty="0" smtClean="0"/>
              <a:t>　 </a:t>
            </a:r>
            <a:r>
              <a:rPr kumimoji="1" lang="ja-JP" altLang="en-US" sz="3200" b="1" u="sng" dirty="0" smtClean="0"/>
              <a:t>パワーをためる</a:t>
            </a:r>
            <a:endParaRPr kumimoji="1" lang="en-US" altLang="ja-JP" sz="3200" b="1" u="sng" dirty="0" smtClean="0"/>
          </a:p>
          <a:p>
            <a:r>
              <a:rPr kumimoji="1" lang="ja-JP" altLang="en-US" sz="3200" b="1" dirty="0" smtClean="0"/>
              <a:t>③こしを回転させて、思いきり</a:t>
            </a:r>
            <a:endParaRPr kumimoji="1" lang="en-US" altLang="ja-JP" sz="3200" b="1" dirty="0" smtClean="0"/>
          </a:p>
          <a:p>
            <a:r>
              <a:rPr kumimoji="1" lang="ja-JP" altLang="en-US" sz="3200" b="1" dirty="0"/>
              <a:t>　 </a:t>
            </a:r>
            <a:r>
              <a:rPr kumimoji="1" lang="ja-JP" altLang="en-US" sz="3200" b="1" dirty="0" smtClean="0"/>
              <a:t>打つ</a:t>
            </a:r>
            <a:r>
              <a:rPr kumimoji="1" lang="ja-JP" altLang="en-US" sz="3200" b="1" dirty="0"/>
              <a:t>！</a:t>
            </a:r>
            <a:endParaRPr kumimoji="1" lang="en-US" altLang="ja-JP" sz="3200" b="1" dirty="0" smtClean="0"/>
          </a:p>
        </p:txBody>
      </p:sp>
      <p:sp>
        <p:nvSpPr>
          <p:cNvPr id="25" name="角丸四角形 24"/>
          <p:cNvSpPr/>
          <p:nvPr/>
        </p:nvSpPr>
        <p:spPr>
          <a:xfrm>
            <a:off x="2999153" y="113864"/>
            <a:ext cx="6204780" cy="895649"/>
          </a:xfrm>
          <a:prstGeom prst="roundRect">
            <a:avLst/>
          </a:prstGeom>
          <a:solidFill>
            <a:srgbClr val="F16D2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/>
              <a:t>パワ</a:t>
            </a:r>
            <a:r>
              <a:rPr kumimoji="1" lang="ja-JP" altLang="en-US" sz="4000" b="1" dirty="0" smtClean="0"/>
              <a:t>ーバッティング</a:t>
            </a:r>
            <a:endParaRPr kumimoji="1" lang="en-US" altLang="ja-JP" sz="4000" b="1" dirty="0" smtClean="0"/>
          </a:p>
        </p:txBody>
      </p:sp>
      <p:sp>
        <p:nvSpPr>
          <p:cNvPr id="27" name="上矢印 26">
            <a:hlinkClick r:id="rId3" action="ppaction://hlinksldjump"/>
          </p:cNvPr>
          <p:cNvSpPr/>
          <p:nvPr/>
        </p:nvSpPr>
        <p:spPr>
          <a:xfrm>
            <a:off x="10008996" y="131206"/>
            <a:ext cx="1914459" cy="1251676"/>
          </a:xfrm>
          <a:prstGeom prst="upArrow">
            <a:avLst>
              <a:gd name="adj1" fmla="val 68137"/>
              <a:gd name="adj2" fmla="val 43527"/>
            </a:avLst>
          </a:prstGeom>
          <a:solidFill>
            <a:srgbClr val="0070C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 smtClean="0"/>
              <a:t>HOME</a:t>
            </a:r>
            <a:endParaRPr kumimoji="1" lang="ja-JP" altLang="en-US" sz="3200" dirty="0"/>
          </a:p>
        </p:txBody>
      </p:sp>
      <p:grpSp>
        <p:nvGrpSpPr>
          <p:cNvPr id="50" name="グループ化 49"/>
          <p:cNvGrpSpPr/>
          <p:nvPr/>
        </p:nvGrpSpPr>
        <p:grpSpPr>
          <a:xfrm>
            <a:off x="230766" y="-43657"/>
            <a:ext cx="2631709" cy="2496011"/>
            <a:chOff x="420875" y="1337378"/>
            <a:chExt cx="3433880" cy="3256819"/>
          </a:xfrm>
        </p:grpSpPr>
        <p:sp>
          <p:nvSpPr>
            <p:cNvPr id="51" name="正方形/長方形 50">
              <a:hlinkClick r:id="rId4" action="ppaction://hlinksldjump"/>
            </p:cNvPr>
            <p:cNvSpPr/>
            <p:nvPr/>
          </p:nvSpPr>
          <p:spPr>
            <a:xfrm>
              <a:off x="420875" y="2556407"/>
              <a:ext cx="2880000" cy="1597087"/>
            </a:xfrm>
            <a:prstGeom prst="rect">
              <a:avLst/>
            </a:prstGeom>
            <a:solidFill>
              <a:srgbClr val="FFEEDD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3600" dirty="0" smtClean="0">
                  <a:solidFill>
                    <a:schemeClr val="tx1"/>
                  </a:solidFill>
                  <a:latin typeface="HG創英角ｺﾞｼｯｸUB" panose="020B0909000000000000" pitchFamily="49" charset="-128"/>
                  <a:ea typeface="HG創英角ｺﾞｼｯｸUB" panose="020B0909000000000000" pitchFamily="49" charset="-128"/>
                </a:rPr>
                <a:t>打つ</a:t>
              </a:r>
              <a:endParaRPr kumimoji="1" lang="ja-JP" altLang="en-US" sz="3600" dirty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endParaRPr>
            </a:p>
          </p:txBody>
        </p:sp>
        <p:grpSp>
          <p:nvGrpSpPr>
            <p:cNvPr id="53" name="グループ化 52"/>
            <p:cNvGrpSpPr/>
            <p:nvPr/>
          </p:nvGrpSpPr>
          <p:grpSpPr>
            <a:xfrm>
              <a:off x="825914" y="1337378"/>
              <a:ext cx="3028841" cy="3256819"/>
              <a:chOff x="1860052" y="1130379"/>
              <a:chExt cx="3349578" cy="3601697"/>
            </a:xfrm>
          </p:grpSpPr>
          <p:pic>
            <p:nvPicPr>
              <p:cNvPr id="54" name="図 53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10" t="43983" r="51486"/>
              <a:stretch/>
            </p:blipFill>
            <p:spPr>
              <a:xfrm>
                <a:off x="2857764" y="2988007"/>
                <a:ext cx="875489" cy="1690855"/>
              </a:xfrm>
              <a:prstGeom prst="rect">
                <a:avLst/>
              </a:prstGeom>
            </p:spPr>
          </p:pic>
          <p:pic>
            <p:nvPicPr>
              <p:cNvPr id="55" name="図 54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0052" y="1130379"/>
                <a:ext cx="3349578" cy="3601697"/>
              </a:xfrm>
              <a:prstGeom prst="rect">
                <a:avLst/>
              </a:prstGeom>
            </p:spPr>
          </p:pic>
          <p:sp>
            <p:nvSpPr>
              <p:cNvPr id="56" name="楕円 55"/>
              <p:cNvSpPr/>
              <p:nvPr/>
            </p:nvSpPr>
            <p:spPr>
              <a:xfrm>
                <a:off x="2584321" y="2590494"/>
                <a:ext cx="612843" cy="525294"/>
              </a:xfrm>
              <a:prstGeom prst="ellipse">
                <a:avLst/>
              </a:prstGeom>
              <a:solidFill>
                <a:srgbClr val="FFEEDD"/>
              </a:solidFill>
              <a:ln>
                <a:solidFill>
                  <a:srgbClr val="FFEE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787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レトロスペクト">
  <a:themeElements>
    <a:clrScheme name="レトロスペクト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1081</TotalTime>
  <Words>1496</Words>
  <Application>Microsoft Office PowerPoint</Application>
  <PresentationFormat>ワイド画面</PresentationFormat>
  <Paragraphs>503</Paragraphs>
  <Slides>41</Slides>
  <Notes>0</Notes>
  <HiddenSlides>0</HiddenSlides>
  <MMClips>16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41</vt:i4>
      </vt:variant>
    </vt:vector>
  </HeadingPairs>
  <TitlesOfParts>
    <vt:vector size="46" baseType="lpstr">
      <vt:lpstr>HG創英角ｺﾞｼｯｸUB</vt:lpstr>
      <vt:lpstr>ＭＳ Ｐゴシック</vt:lpstr>
      <vt:lpstr>Calibri</vt:lpstr>
      <vt:lpstr>Calibri Light</vt:lpstr>
      <vt:lpstr>レトロスペクト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TAIMS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平井　孝記</dc:creator>
  <cp:lastModifiedBy>平井　孝記</cp:lastModifiedBy>
  <cp:revision>81</cp:revision>
  <dcterms:created xsi:type="dcterms:W3CDTF">2023-09-05T02:23:56Z</dcterms:created>
  <dcterms:modified xsi:type="dcterms:W3CDTF">2024-03-07T01:14:06Z</dcterms:modified>
</cp:coreProperties>
</file>