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20"/>
  </p:notesMasterIdLst>
  <p:handoutMasterIdLst>
    <p:handoutMasterId r:id="rId21"/>
  </p:handoutMasterIdLst>
  <p:sldIdLst>
    <p:sldId id="257" r:id="rId5"/>
    <p:sldId id="258" r:id="rId6"/>
    <p:sldId id="259" r:id="rId7"/>
    <p:sldId id="256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71" r:id="rId16"/>
    <p:sldId id="267" r:id="rId17"/>
    <p:sldId id="268" r:id="rId18"/>
    <p:sldId id="270" r:id="rId19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6D3985AE-E2CF-4E8D-8669-F9AAD50CE66D}" v="39" dt="2024-11-17T14:00:23.73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363" autoAdjust="0"/>
    <p:restoredTop sz="86427" autoAdjust="0"/>
  </p:normalViewPr>
  <p:slideViewPr>
    <p:cSldViewPr snapToGrid="0">
      <p:cViewPr varScale="1">
        <p:scale>
          <a:sx n="71" d="100"/>
          <a:sy n="71" d="100"/>
        </p:scale>
        <p:origin x="1027" y="43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>
      <p:cViewPr varScale="1">
        <p:scale>
          <a:sx n="73" d="100"/>
          <a:sy n="73" d="100"/>
        </p:scale>
        <p:origin x="2694" y="27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26" Type="http://schemas.microsoft.com/office/2016/11/relationships/changesInfo" Target="changesInfos/changesInfo1.xml"/><Relationship Id="rId3" Type="http://schemas.openxmlformats.org/officeDocument/2006/relationships/customXml" Target="../customXml/item3.xml"/><Relationship Id="rId21" Type="http://schemas.openxmlformats.org/officeDocument/2006/relationships/handoutMaster" Target="handoutMasters/handoutMaster1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5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notesMaster" Target="notesMasters/notes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theme" Target="theme/theme1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viewProps" Target="viewProps.xml"/><Relationship Id="rId10" Type="http://schemas.openxmlformats.org/officeDocument/2006/relationships/slide" Target="slides/slide6.xml"/><Relationship Id="rId19" Type="http://schemas.openxmlformats.org/officeDocument/2006/relationships/slide" Target="slides/slide15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presProps" Target="presProps.xml"/><Relationship Id="rId27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理子 佐久間" userId="9bbabdc32f372424" providerId="LiveId" clId="{280CD076-DB89-4D30-88ED-0F1C910E51B3}"/>
    <pc:docChg chg="modSld modMainMaster">
      <pc:chgData name="理子 佐久間" userId="9bbabdc32f372424" providerId="LiveId" clId="{280CD076-DB89-4D30-88ED-0F1C910E51B3}" dt="2024-10-30T04:17:00.213" v="99" actId="404"/>
      <pc:docMkLst>
        <pc:docMk/>
      </pc:docMkLst>
      <pc:sldChg chg="modSp mod">
        <pc:chgData name="理子 佐久間" userId="9bbabdc32f372424" providerId="LiveId" clId="{280CD076-DB89-4D30-88ED-0F1C910E51B3}" dt="2024-10-30T04:16:36.983" v="97" actId="255"/>
        <pc:sldMkLst>
          <pc:docMk/>
          <pc:sldMk cId="1081822423" sldId="257"/>
        </pc:sldMkLst>
        <pc:spChg chg="mod">
          <ac:chgData name="理子 佐久間" userId="9bbabdc32f372424" providerId="LiveId" clId="{280CD076-DB89-4D30-88ED-0F1C910E51B3}" dt="2024-10-30T04:16:36.983" v="97" actId="255"/>
          <ac:spMkLst>
            <pc:docMk/>
            <pc:sldMk cId="1081822423" sldId="257"/>
            <ac:spMk id="25" creationId="{27BAE988-2A33-47B3-293B-73906E241D8A}"/>
          </ac:spMkLst>
        </pc:spChg>
      </pc:sldChg>
      <pc:sldMasterChg chg="modSldLayout">
        <pc:chgData name="理子 佐久間" userId="9bbabdc32f372424" providerId="LiveId" clId="{280CD076-DB89-4D30-88ED-0F1C910E51B3}" dt="2024-10-30T04:17:00.213" v="99" actId="404"/>
        <pc:sldMasterMkLst>
          <pc:docMk/>
          <pc:sldMasterMk cId="1717794948" sldId="2147483648"/>
        </pc:sldMasterMkLst>
        <pc:sldLayoutChg chg="modSp mod">
          <pc:chgData name="理子 佐久間" userId="9bbabdc32f372424" providerId="LiveId" clId="{280CD076-DB89-4D30-88ED-0F1C910E51B3}" dt="2024-10-30T04:17:00.213" v="99" actId="404"/>
          <pc:sldLayoutMkLst>
            <pc:docMk/>
            <pc:sldMasterMk cId="1717794948" sldId="2147483648"/>
            <pc:sldLayoutMk cId="3018466035" sldId="2147483661"/>
          </pc:sldLayoutMkLst>
          <pc:spChg chg="mod">
            <ac:chgData name="理子 佐久間" userId="9bbabdc32f372424" providerId="LiveId" clId="{280CD076-DB89-4D30-88ED-0F1C910E51B3}" dt="2024-10-30T04:17:00.213" v="99" actId="404"/>
            <ac:spMkLst>
              <pc:docMk/>
              <pc:sldMasterMk cId="1717794948" sldId="2147483648"/>
              <pc:sldLayoutMk cId="3018466035" sldId="2147483661"/>
              <ac:spMk id="6" creationId="{693EA9C2-73A5-1CA6-1CE2-382D937E788A}"/>
            </ac:spMkLst>
          </pc:spChg>
        </pc:sldLayoutChg>
      </pc:sldMasterChg>
    </pc:docChg>
  </pc:docChgLst>
  <pc:docChgLst>
    <pc:chgData name="理子 佐久間" userId="9bbabdc32f372424" providerId="LiveId" clId="{6D3985AE-E2CF-4E8D-8669-F9AAD50CE66D}"/>
    <pc:docChg chg="undo custSel addSld modSld modMainMaster">
      <pc:chgData name="理子 佐久間" userId="9bbabdc32f372424" providerId="LiveId" clId="{6D3985AE-E2CF-4E8D-8669-F9AAD50CE66D}" dt="2024-11-17T14:05:36.263" v="397" actId="1037"/>
      <pc:docMkLst>
        <pc:docMk/>
      </pc:docMkLst>
      <pc:sldChg chg="addSp modSp">
        <pc:chgData name="理子 佐久間" userId="9bbabdc32f372424" providerId="LiveId" clId="{6D3985AE-E2CF-4E8D-8669-F9AAD50CE66D}" dt="2024-11-17T13:56:29.034" v="357"/>
        <pc:sldMkLst>
          <pc:docMk/>
          <pc:sldMk cId="2962455209" sldId="256"/>
        </pc:sldMkLst>
        <pc:spChg chg="add mod">
          <ac:chgData name="理子 佐久間" userId="9bbabdc32f372424" providerId="LiveId" clId="{6D3985AE-E2CF-4E8D-8669-F9AAD50CE66D}" dt="2024-11-17T13:56:29.034" v="357"/>
          <ac:spMkLst>
            <pc:docMk/>
            <pc:sldMk cId="2962455209" sldId="256"/>
            <ac:spMk id="12" creationId="{85F51848-6553-91A1-1FBE-1F5BD5A0032A}"/>
          </ac:spMkLst>
        </pc:spChg>
        <pc:spChg chg="add mod">
          <ac:chgData name="理子 佐久間" userId="9bbabdc32f372424" providerId="LiveId" clId="{6D3985AE-E2CF-4E8D-8669-F9AAD50CE66D}" dt="2024-11-17T13:56:29.034" v="357"/>
          <ac:spMkLst>
            <pc:docMk/>
            <pc:sldMk cId="2962455209" sldId="256"/>
            <ac:spMk id="13" creationId="{682659D0-7F7E-B7A5-CC00-BF10C37893C6}"/>
          </ac:spMkLst>
        </pc:spChg>
        <pc:spChg chg="add mod">
          <ac:chgData name="理子 佐久間" userId="9bbabdc32f372424" providerId="LiveId" clId="{6D3985AE-E2CF-4E8D-8669-F9AAD50CE66D}" dt="2024-11-17T13:56:29.034" v="357"/>
          <ac:spMkLst>
            <pc:docMk/>
            <pc:sldMk cId="2962455209" sldId="256"/>
            <ac:spMk id="14" creationId="{D4810E75-F816-1035-E841-352F3AF64D0A}"/>
          </ac:spMkLst>
        </pc:spChg>
        <pc:spChg chg="add mod">
          <ac:chgData name="理子 佐久間" userId="9bbabdc32f372424" providerId="LiveId" clId="{6D3985AE-E2CF-4E8D-8669-F9AAD50CE66D}" dt="2024-11-17T13:56:29.034" v="357"/>
          <ac:spMkLst>
            <pc:docMk/>
            <pc:sldMk cId="2962455209" sldId="256"/>
            <ac:spMk id="15" creationId="{B6712BBB-7E58-5E40-1C0F-DEBF2C644A0B}"/>
          </ac:spMkLst>
        </pc:spChg>
      </pc:sldChg>
      <pc:sldChg chg="addSp modSp mod">
        <pc:chgData name="理子 佐久間" userId="9bbabdc32f372424" providerId="LiveId" clId="{6D3985AE-E2CF-4E8D-8669-F9AAD50CE66D}" dt="2024-11-17T14:00:04.790" v="389" actId="403"/>
        <pc:sldMkLst>
          <pc:docMk/>
          <pc:sldMk cId="1081822423" sldId="257"/>
        </pc:sldMkLst>
        <pc:spChg chg="add mod">
          <ac:chgData name="理子 佐久間" userId="9bbabdc32f372424" providerId="LiveId" clId="{6D3985AE-E2CF-4E8D-8669-F9AAD50CE66D}" dt="2024-11-17T13:59:30.914" v="388" actId="1076"/>
          <ac:spMkLst>
            <pc:docMk/>
            <pc:sldMk cId="1081822423" sldId="257"/>
            <ac:spMk id="3" creationId="{8422FF12-3E08-2AED-A89D-CF5F776DE3F8}"/>
          </ac:spMkLst>
        </pc:spChg>
        <pc:spChg chg="add mod">
          <ac:chgData name="理子 佐久間" userId="9bbabdc32f372424" providerId="LiveId" clId="{6D3985AE-E2CF-4E8D-8669-F9AAD50CE66D}" dt="2024-11-17T13:59:30.507" v="387" actId="1076"/>
          <ac:spMkLst>
            <pc:docMk/>
            <pc:sldMk cId="1081822423" sldId="257"/>
            <ac:spMk id="4" creationId="{84FC1FFE-5BB2-505D-0E57-62643E8FB603}"/>
          </ac:spMkLst>
        </pc:spChg>
        <pc:spChg chg="add mod">
          <ac:chgData name="理子 佐久間" userId="9bbabdc32f372424" providerId="LiveId" clId="{6D3985AE-E2CF-4E8D-8669-F9AAD50CE66D}" dt="2024-11-17T13:56:07.032" v="352" actId="1076"/>
          <ac:spMkLst>
            <pc:docMk/>
            <pc:sldMk cId="1081822423" sldId="257"/>
            <ac:spMk id="5" creationId="{3060D49F-E5A6-5C25-4EAC-4DCC7A4592DB}"/>
          </ac:spMkLst>
        </pc:spChg>
        <pc:spChg chg="add mod">
          <ac:chgData name="理子 佐久間" userId="9bbabdc32f372424" providerId="LiveId" clId="{6D3985AE-E2CF-4E8D-8669-F9AAD50CE66D}" dt="2024-11-17T13:56:13.401" v="354" actId="1076"/>
          <ac:spMkLst>
            <pc:docMk/>
            <pc:sldMk cId="1081822423" sldId="257"/>
            <ac:spMk id="6" creationId="{C164596E-93B3-FBE1-0FF7-6A84EBC983E1}"/>
          </ac:spMkLst>
        </pc:spChg>
        <pc:spChg chg="mod">
          <ac:chgData name="理子 佐久間" userId="9bbabdc32f372424" providerId="LiveId" clId="{6D3985AE-E2CF-4E8D-8669-F9AAD50CE66D}" dt="2024-11-17T14:00:04.790" v="389" actId="403"/>
          <ac:spMkLst>
            <pc:docMk/>
            <pc:sldMk cId="1081822423" sldId="257"/>
            <ac:spMk id="25" creationId="{27BAE988-2A33-47B3-293B-73906E241D8A}"/>
          </ac:spMkLst>
        </pc:spChg>
      </pc:sldChg>
      <pc:sldChg chg="addSp modSp">
        <pc:chgData name="理子 佐久間" userId="9bbabdc32f372424" providerId="LiveId" clId="{6D3985AE-E2CF-4E8D-8669-F9AAD50CE66D}" dt="2024-11-17T13:56:24.367" v="355"/>
        <pc:sldMkLst>
          <pc:docMk/>
          <pc:sldMk cId="2086357515" sldId="258"/>
        </pc:sldMkLst>
        <pc:spChg chg="add mod">
          <ac:chgData name="理子 佐久間" userId="9bbabdc32f372424" providerId="LiveId" clId="{6D3985AE-E2CF-4E8D-8669-F9AAD50CE66D}" dt="2024-11-17T13:56:24.367" v="355"/>
          <ac:spMkLst>
            <pc:docMk/>
            <pc:sldMk cId="2086357515" sldId="258"/>
            <ac:spMk id="12" creationId="{E00BD482-EEC1-BC02-C0C8-8B35CE2B4610}"/>
          </ac:spMkLst>
        </pc:spChg>
        <pc:spChg chg="add mod">
          <ac:chgData name="理子 佐久間" userId="9bbabdc32f372424" providerId="LiveId" clId="{6D3985AE-E2CF-4E8D-8669-F9AAD50CE66D}" dt="2024-11-17T13:56:24.367" v="355"/>
          <ac:spMkLst>
            <pc:docMk/>
            <pc:sldMk cId="2086357515" sldId="258"/>
            <ac:spMk id="13" creationId="{D7B505C0-46D5-8AE6-7D9B-82A58AA8DB73}"/>
          </ac:spMkLst>
        </pc:spChg>
        <pc:spChg chg="add mod">
          <ac:chgData name="理子 佐久間" userId="9bbabdc32f372424" providerId="LiveId" clId="{6D3985AE-E2CF-4E8D-8669-F9AAD50CE66D}" dt="2024-11-17T13:56:24.367" v="355"/>
          <ac:spMkLst>
            <pc:docMk/>
            <pc:sldMk cId="2086357515" sldId="258"/>
            <ac:spMk id="14" creationId="{166175C3-D55D-EACB-2A19-2CC2AF26B8EE}"/>
          </ac:spMkLst>
        </pc:spChg>
        <pc:spChg chg="add mod">
          <ac:chgData name="理子 佐久間" userId="9bbabdc32f372424" providerId="LiveId" clId="{6D3985AE-E2CF-4E8D-8669-F9AAD50CE66D}" dt="2024-11-17T13:56:24.367" v="355"/>
          <ac:spMkLst>
            <pc:docMk/>
            <pc:sldMk cId="2086357515" sldId="258"/>
            <ac:spMk id="15" creationId="{60331414-5D8A-E2CF-1617-E8FB1D294CCB}"/>
          </ac:spMkLst>
        </pc:spChg>
      </pc:sldChg>
      <pc:sldChg chg="addSp modSp">
        <pc:chgData name="理子 佐久間" userId="9bbabdc32f372424" providerId="LiveId" clId="{6D3985AE-E2CF-4E8D-8669-F9AAD50CE66D}" dt="2024-11-17T13:56:26.294" v="356"/>
        <pc:sldMkLst>
          <pc:docMk/>
          <pc:sldMk cId="1608620054" sldId="259"/>
        </pc:sldMkLst>
        <pc:spChg chg="add mod">
          <ac:chgData name="理子 佐久間" userId="9bbabdc32f372424" providerId="LiveId" clId="{6D3985AE-E2CF-4E8D-8669-F9AAD50CE66D}" dt="2024-11-17T13:56:26.294" v="356"/>
          <ac:spMkLst>
            <pc:docMk/>
            <pc:sldMk cId="1608620054" sldId="259"/>
            <ac:spMk id="12" creationId="{67CF3D4C-8252-C1C8-DE0F-2D81AD764220}"/>
          </ac:spMkLst>
        </pc:spChg>
        <pc:spChg chg="add mod">
          <ac:chgData name="理子 佐久間" userId="9bbabdc32f372424" providerId="LiveId" clId="{6D3985AE-E2CF-4E8D-8669-F9AAD50CE66D}" dt="2024-11-17T13:56:26.294" v="356"/>
          <ac:spMkLst>
            <pc:docMk/>
            <pc:sldMk cId="1608620054" sldId="259"/>
            <ac:spMk id="13" creationId="{F6E85927-D9DE-5267-686D-8DB19756A5F0}"/>
          </ac:spMkLst>
        </pc:spChg>
        <pc:spChg chg="add mod">
          <ac:chgData name="理子 佐久間" userId="9bbabdc32f372424" providerId="LiveId" clId="{6D3985AE-E2CF-4E8D-8669-F9AAD50CE66D}" dt="2024-11-17T13:56:26.294" v="356"/>
          <ac:spMkLst>
            <pc:docMk/>
            <pc:sldMk cId="1608620054" sldId="259"/>
            <ac:spMk id="14" creationId="{75574E42-2FD8-70B9-C8EA-AB6743D95768}"/>
          </ac:spMkLst>
        </pc:spChg>
        <pc:spChg chg="add mod">
          <ac:chgData name="理子 佐久間" userId="9bbabdc32f372424" providerId="LiveId" clId="{6D3985AE-E2CF-4E8D-8669-F9AAD50CE66D}" dt="2024-11-17T13:56:26.294" v="356"/>
          <ac:spMkLst>
            <pc:docMk/>
            <pc:sldMk cId="1608620054" sldId="259"/>
            <ac:spMk id="15" creationId="{8797EFE0-E5BE-5F2F-020E-E153D1DF7186}"/>
          </ac:spMkLst>
        </pc:spChg>
      </pc:sldChg>
      <pc:sldChg chg="addSp modSp">
        <pc:chgData name="理子 佐久間" userId="9bbabdc32f372424" providerId="LiveId" clId="{6D3985AE-E2CF-4E8D-8669-F9AAD50CE66D}" dt="2024-11-17T13:56:30.899" v="358"/>
        <pc:sldMkLst>
          <pc:docMk/>
          <pc:sldMk cId="3321882189" sldId="260"/>
        </pc:sldMkLst>
        <pc:spChg chg="add mod">
          <ac:chgData name="理子 佐久間" userId="9bbabdc32f372424" providerId="LiveId" clId="{6D3985AE-E2CF-4E8D-8669-F9AAD50CE66D}" dt="2024-11-17T13:56:30.899" v="358"/>
          <ac:spMkLst>
            <pc:docMk/>
            <pc:sldMk cId="3321882189" sldId="260"/>
            <ac:spMk id="12" creationId="{C078740B-CD63-5F44-59EE-DEF8C804694E}"/>
          </ac:spMkLst>
        </pc:spChg>
        <pc:spChg chg="add mod">
          <ac:chgData name="理子 佐久間" userId="9bbabdc32f372424" providerId="LiveId" clId="{6D3985AE-E2CF-4E8D-8669-F9AAD50CE66D}" dt="2024-11-17T13:56:30.899" v="358"/>
          <ac:spMkLst>
            <pc:docMk/>
            <pc:sldMk cId="3321882189" sldId="260"/>
            <ac:spMk id="13" creationId="{9D86A101-76BD-B78E-A570-78714CFEB27A}"/>
          </ac:spMkLst>
        </pc:spChg>
        <pc:spChg chg="add mod">
          <ac:chgData name="理子 佐久間" userId="9bbabdc32f372424" providerId="LiveId" clId="{6D3985AE-E2CF-4E8D-8669-F9AAD50CE66D}" dt="2024-11-17T13:56:30.899" v="358"/>
          <ac:spMkLst>
            <pc:docMk/>
            <pc:sldMk cId="3321882189" sldId="260"/>
            <ac:spMk id="14" creationId="{3429E5E4-A302-9F68-6DF0-520D0C26C5AE}"/>
          </ac:spMkLst>
        </pc:spChg>
        <pc:spChg chg="add mod">
          <ac:chgData name="理子 佐久間" userId="9bbabdc32f372424" providerId="LiveId" clId="{6D3985AE-E2CF-4E8D-8669-F9AAD50CE66D}" dt="2024-11-17T13:56:30.899" v="358"/>
          <ac:spMkLst>
            <pc:docMk/>
            <pc:sldMk cId="3321882189" sldId="260"/>
            <ac:spMk id="15" creationId="{984F183F-FA0E-3EF8-AF43-8805982B368B}"/>
          </ac:spMkLst>
        </pc:spChg>
      </pc:sldChg>
      <pc:sldChg chg="addSp modSp">
        <pc:chgData name="理子 佐久間" userId="9bbabdc32f372424" providerId="LiveId" clId="{6D3985AE-E2CF-4E8D-8669-F9AAD50CE66D}" dt="2024-11-17T13:56:32.178" v="359"/>
        <pc:sldMkLst>
          <pc:docMk/>
          <pc:sldMk cId="2837604510" sldId="261"/>
        </pc:sldMkLst>
        <pc:spChg chg="add mod">
          <ac:chgData name="理子 佐久間" userId="9bbabdc32f372424" providerId="LiveId" clId="{6D3985AE-E2CF-4E8D-8669-F9AAD50CE66D}" dt="2024-11-17T13:56:32.178" v="359"/>
          <ac:spMkLst>
            <pc:docMk/>
            <pc:sldMk cId="2837604510" sldId="261"/>
            <ac:spMk id="12" creationId="{A9245C6B-02DE-C40C-B870-5C63E87A143A}"/>
          </ac:spMkLst>
        </pc:spChg>
        <pc:spChg chg="add mod">
          <ac:chgData name="理子 佐久間" userId="9bbabdc32f372424" providerId="LiveId" clId="{6D3985AE-E2CF-4E8D-8669-F9AAD50CE66D}" dt="2024-11-17T13:56:32.178" v="359"/>
          <ac:spMkLst>
            <pc:docMk/>
            <pc:sldMk cId="2837604510" sldId="261"/>
            <ac:spMk id="13" creationId="{72FCF443-DF48-6B7B-2A33-504EF8261A5A}"/>
          </ac:spMkLst>
        </pc:spChg>
        <pc:spChg chg="add mod">
          <ac:chgData name="理子 佐久間" userId="9bbabdc32f372424" providerId="LiveId" clId="{6D3985AE-E2CF-4E8D-8669-F9AAD50CE66D}" dt="2024-11-17T13:56:32.178" v="359"/>
          <ac:spMkLst>
            <pc:docMk/>
            <pc:sldMk cId="2837604510" sldId="261"/>
            <ac:spMk id="14" creationId="{2EEEB806-AD6C-6BA3-8F67-E97F3F6A2B1B}"/>
          </ac:spMkLst>
        </pc:spChg>
        <pc:spChg chg="add mod">
          <ac:chgData name="理子 佐久間" userId="9bbabdc32f372424" providerId="LiveId" clId="{6D3985AE-E2CF-4E8D-8669-F9AAD50CE66D}" dt="2024-11-17T13:56:32.178" v="359"/>
          <ac:spMkLst>
            <pc:docMk/>
            <pc:sldMk cId="2837604510" sldId="261"/>
            <ac:spMk id="15" creationId="{C25B39C5-2840-1365-7B95-DF026CB012B9}"/>
          </ac:spMkLst>
        </pc:spChg>
      </pc:sldChg>
      <pc:sldChg chg="addSp modSp">
        <pc:chgData name="理子 佐久間" userId="9bbabdc32f372424" providerId="LiveId" clId="{6D3985AE-E2CF-4E8D-8669-F9AAD50CE66D}" dt="2024-11-17T13:56:35.009" v="360"/>
        <pc:sldMkLst>
          <pc:docMk/>
          <pc:sldMk cId="2139236157" sldId="262"/>
        </pc:sldMkLst>
        <pc:spChg chg="add mod">
          <ac:chgData name="理子 佐久間" userId="9bbabdc32f372424" providerId="LiveId" clId="{6D3985AE-E2CF-4E8D-8669-F9AAD50CE66D}" dt="2024-11-17T13:56:35.009" v="360"/>
          <ac:spMkLst>
            <pc:docMk/>
            <pc:sldMk cId="2139236157" sldId="262"/>
            <ac:spMk id="12" creationId="{6A5CA6C7-16F5-D60A-8B1B-46E89E9825DD}"/>
          </ac:spMkLst>
        </pc:spChg>
        <pc:spChg chg="add mod">
          <ac:chgData name="理子 佐久間" userId="9bbabdc32f372424" providerId="LiveId" clId="{6D3985AE-E2CF-4E8D-8669-F9AAD50CE66D}" dt="2024-11-17T13:56:35.009" v="360"/>
          <ac:spMkLst>
            <pc:docMk/>
            <pc:sldMk cId="2139236157" sldId="262"/>
            <ac:spMk id="13" creationId="{80BE2391-AB63-F53A-3287-6B4E39AE7DEE}"/>
          </ac:spMkLst>
        </pc:spChg>
        <pc:spChg chg="add mod">
          <ac:chgData name="理子 佐久間" userId="9bbabdc32f372424" providerId="LiveId" clId="{6D3985AE-E2CF-4E8D-8669-F9AAD50CE66D}" dt="2024-11-17T13:56:35.009" v="360"/>
          <ac:spMkLst>
            <pc:docMk/>
            <pc:sldMk cId="2139236157" sldId="262"/>
            <ac:spMk id="14" creationId="{2D4625DE-6ADC-B578-2A56-D569A246DE70}"/>
          </ac:spMkLst>
        </pc:spChg>
        <pc:spChg chg="add mod">
          <ac:chgData name="理子 佐久間" userId="9bbabdc32f372424" providerId="LiveId" clId="{6D3985AE-E2CF-4E8D-8669-F9AAD50CE66D}" dt="2024-11-17T13:56:35.009" v="360"/>
          <ac:spMkLst>
            <pc:docMk/>
            <pc:sldMk cId="2139236157" sldId="262"/>
            <ac:spMk id="15" creationId="{6C38EE63-18A8-7A44-A959-9977DB05FD2D}"/>
          </ac:spMkLst>
        </pc:spChg>
      </pc:sldChg>
      <pc:sldChg chg="addSp modSp">
        <pc:chgData name="理子 佐久間" userId="9bbabdc32f372424" providerId="LiveId" clId="{6D3985AE-E2CF-4E8D-8669-F9AAD50CE66D}" dt="2024-11-17T13:56:36.740" v="361"/>
        <pc:sldMkLst>
          <pc:docMk/>
          <pc:sldMk cId="3363300428" sldId="263"/>
        </pc:sldMkLst>
        <pc:spChg chg="add mod">
          <ac:chgData name="理子 佐久間" userId="9bbabdc32f372424" providerId="LiveId" clId="{6D3985AE-E2CF-4E8D-8669-F9AAD50CE66D}" dt="2024-11-17T13:56:36.740" v="361"/>
          <ac:spMkLst>
            <pc:docMk/>
            <pc:sldMk cId="3363300428" sldId="263"/>
            <ac:spMk id="12" creationId="{F198554E-13C0-1216-7A77-BCE949462E26}"/>
          </ac:spMkLst>
        </pc:spChg>
        <pc:spChg chg="add mod">
          <ac:chgData name="理子 佐久間" userId="9bbabdc32f372424" providerId="LiveId" clId="{6D3985AE-E2CF-4E8D-8669-F9AAD50CE66D}" dt="2024-11-17T13:56:36.740" v="361"/>
          <ac:spMkLst>
            <pc:docMk/>
            <pc:sldMk cId="3363300428" sldId="263"/>
            <ac:spMk id="13" creationId="{B61849EF-C652-9A62-E47C-32CCC50B7F9F}"/>
          </ac:spMkLst>
        </pc:spChg>
        <pc:spChg chg="add mod">
          <ac:chgData name="理子 佐久間" userId="9bbabdc32f372424" providerId="LiveId" clId="{6D3985AE-E2CF-4E8D-8669-F9AAD50CE66D}" dt="2024-11-17T13:56:36.740" v="361"/>
          <ac:spMkLst>
            <pc:docMk/>
            <pc:sldMk cId="3363300428" sldId="263"/>
            <ac:spMk id="14" creationId="{6E07CE28-BCD5-B9E4-7C6D-2889706D186A}"/>
          </ac:spMkLst>
        </pc:spChg>
        <pc:spChg chg="add mod">
          <ac:chgData name="理子 佐久間" userId="9bbabdc32f372424" providerId="LiveId" clId="{6D3985AE-E2CF-4E8D-8669-F9AAD50CE66D}" dt="2024-11-17T13:56:36.740" v="361"/>
          <ac:spMkLst>
            <pc:docMk/>
            <pc:sldMk cId="3363300428" sldId="263"/>
            <ac:spMk id="15" creationId="{01F1AF2B-900D-2834-AC79-3F84FE985887}"/>
          </ac:spMkLst>
        </pc:spChg>
      </pc:sldChg>
      <pc:sldChg chg="addSp modSp">
        <pc:chgData name="理子 佐久間" userId="9bbabdc32f372424" providerId="LiveId" clId="{6D3985AE-E2CF-4E8D-8669-F9AAD50CE66D}" dt="2024-11-17T13:56:38.597" v="362"/>
        <pc:sldMkLst>
          <pc:docMk/>
          <pc:sldMk cId="1131788776" sldId="264"/>
        </pc:sldMkLst>
        <pc:spChg chg="add mod">
          <ac:chgData name="理子 佐久間" userId="9bbabdc32f372424" providerId="LiveId" clId="{6D3985AE-E2CF-4E8D-8669-F9AAD50CE66D}" dt="2024-11-17T13:56:38.597" v="362"/>
          <ac:spMkLst>
            <pc:docMk/>
            <pc:sldMk cId="1131788776" sldId="264"/>
            <ac:spMk id="12" creationId="{B75E764F-9033-A403-FF1B-8DBBA91CD271}"/>
          </ac:spMkLst>
        </pc:spChg>
        <pc:spChg chg="add mod">
          <ac:chgData name="理子 佐久間" userId="9bbabdc32f372424" providerId="LiveId" clId="{6D3985AE-E2CF-4E8D-8669-F9AAD50CE66D}" dt="2024-11-17T13:56:38.597" v="362"/>
          <ac:spMkLst>
            <pc:docMk/>
            <pc:sldMk cId="1131788776" sldId="264"/>
            <ac:spMk id="13" creationId="{60ED834C-C778-5795-FA0B-9C79F59D7AD2}"/>
          </ac:spMkLst>
        </pc:spChg>
        <pc:spChg chg="add mod">
          <ac:chgData name="理子 佐久間" userId="9bbabdc32f372424" providerId="LiveId" clId="{6D3985AE-E2CF-4E8D-8669-F9AAD50CE66D}" dt="2024-11-17T13:56:38.597" v="362"/>
          <ac:spMkLst>
            <pc:docMk/>
            <pc:sldMk cId="1131788776" sldId="264"/>
            <ac:spMk id="14" creationId="{3B203F44-AED4-6061-FBC5-4E12025A7D9D}"/>
          </ac:spMkLst>
        </pc:spChg>
        <pc:spChg chg="add mod">
          <ac:chgData name="理子 佐久間" userId="9bbabdc32f372424" providerId="LiveId" clId="{6D3985AE-E2CF-4E8D-8669-F9AAD50CE66D}" dt="2024-11-17T13:56:38.597" v="362"/>
          <ac:spMkLst>
            <pc:docMk/>
            <pc:sldMk cId="1131788776" sldId="264"/>
            <ac:spMk id="15" creationId="{1A042E59-190D-DA2D-56C0-287FB178B473}"/>
          </ac:spMkLst>
        </pc:spChg>
      </pc:sldChg>
      <pc:sldChg chg="addSp modSp">
        <pc:chgData name="理子 佐久間" userId="9bbabdc32f372424" providerId="LiveId" clId="{6D3985AE-E2CF-4E8D-8669-F9AAD50CE66D}" dt="2024-11-17T13:56:40.156" v="363"/>
        <pc:sldMkLst>
          <pc:docMk/>
          <pc:sldMk cId="4001167009" sldId="265"/>
        </pc:sldMkLst>
        <pc:spChg chg="add mod">
          <ac:chgData name="理子 佐久間" userId="9bbabdc32f372424" providerId="LiveId" clId="{6D3985AE-E2CF-4E8D-8669-F9AAD50CE66D}" dt="2024-11-17T13:56:40.156" v="363"/>
          <ac:spMkLst>
            <pc:docMk/>
            <pc:sldMk cId="4001167009" sldId="265"/>
            <ac:spMk id="12" creationId="{A5DB51F5-1BD8-FD90-0580-0641107DF9E6}"/>
          </ac:spMkLst>
        </pc:spChg>
        <pc:spChg chg="add mod">
          <ac:chgData name="理子 佐久間" userId="9bbabdc32f372424" providerId="LiveId" clId="{6D3985AE-E2CF-4E8D-8669-F9AAD50CE66D}" dt="2024-11-17T13:56:40.156" v="363"/>
          <ac:spMkLst>
            <pc:docMk/>
            <pc:sldMk cId="4001167009" sldId="265"/>
            <ac:spMk id="13" creationId="{71412B46-FC48-6886-A9A3-7F66DB9F399D}"/>
          </ac:spMkLst>
        </pc:spChg>
        <pc:spChg chg="add mod">
          <ac:chgData name="理子 佐久間" userId="9bbabdc32f372424" providerId="LiveId" clId="{6D3985AE-E2CF-4E8D-8669-F9AAD50CE66D}" dt="2024-11-17T13:56:40.156" v="363"/>
          <ac:spMkLst>
            <pc:docMk/>
            <pc:sldMk cId="4001167009" sldId="265"/>
            <ac:spMk id="14" creationId="{643D8663-BC3A-A504-05D9-382978BD400B}"/>
          </ac:spMkLst>
        </pc:spChg>
        <pc:spChg chg="add mod">
          <ac:chgData name="理子 佐久間" userId="9bbabdc32f372424" providerId="LiveId" clId="{6D3985AE-E2CF-4E8D-8669-F9AAD50CE66D}" dt="2024-11-17T13:56:40.156" v="363"/>
          <ac:spMkLst>
            <pc:docMk/>
            <pc:sldMk cId="4001167009" sldId="265"/>
            <ac:spMk id="15" creationId="{A495FA1C-F823-E918-2454-F1CFB7A4F9A4}"/>
          </ac:spMkLst>
        </pc:spChg>
      </pc:sldChg>
      <pc:sldChg chg="addSp modSp">
        <pc:chgData name="理子 佐久間" userId="9bbabdc32f372424" providerId="LiveId" clId="{6D3985AE-E2CF-4E8D-8669-F9AAD50CE66D}" dt="2024-11-17T13:56:42.050" v="364"/>
        <pc:sldMkLst>
          <pc:docMk/>
          <pc:sldMk cId="2019590163" sldId="266"/>
        </pc:sldMkLst>
        <pc:spChg chg="add mod">
          <ac:chgData name="理子 佐久間" userId="9bbabdc32f372424" providerId="LiveId" clId="{6D3985AE-E2CF-4E8D-8669-F9AAD50CE66D}" dt="2024-11-17T13:56:42.050" v="364"/>
          <ac:spMkLst>
            <pc:docMk/>
            <pc:sldMk cId="2019590163" sldId="266"/>
            <ac:spMk id="12" creationId="{372722F4-E675-EC5A-EA7A-3573F4E18692}"/>
          </ac:spMkLst>
        </pc:spChg>
        <pc:spChg chg="add mod">
          <ac:chgData name="理子 佐久間" userId="9bbabdc32f372424" providerId="LiveId" clId="{6D3985AE-E2CF-4E8D-8669-F9AAD50CE66D}" dt="2024-11-17T13:56:42.050" v="364"/>
          <ac:spMkLst>
            <pc:docMk/>
            <pc:sldMk cId="2019590163" sldId="266"/>
            <ac:spMk id="13" creationId="{ACA382AE-AFF6-B962-CCC1-332DFAC5AADA}"/>
          </ac:spMkLst>
        </pc:spChg>
        <pc:spChg chg="add mod">
          <ac:chgData name="理子 佐久間" userId="9bbabdc32f372424" providerId="LiveId" clId="{6D3985AE-E2CF-4E8D-8669-F9AAD50CE66D}" dt="2024-11-17T13:56:42.050" v="364"/>
          <ac:spMkLst>
            <pc:docMk/>
            <pc:sldMk cId="2019590163" sldId="266"/>
            <ac:spMk id="14" creationId="{6D4B58A3-E9EE-4E3D-5F73-60DBB48A394D}"/>
          </ac:spMkLst>
        </pc:spChg>
        <pc:spChg chg="add mod">
          <ac:chgData name="理子 佐久間" userId="9bbabdc32f372424" providerId="LiveId" clId="{6D3985AE-E2CF-4E8D-8669-F9AAD50CE66D}" dt="2024-11-17T13:56:42.050" v="364"/>
          <ac:spMkLst>
            <pc:docMk/>
            <pc:sldMk cId="2019590163" sldId="266"/>
            <ac:spMk id="15" creationId="{768FC783-8877-7D21-7DC7-8E3892A9B34B}"/>
          </ac:spMkLst>
        </pc:spChg>
      </pc:sldChg>
      <pc:sldChg chg="addSp modSp mod">
        <pc:chgData name="理子 佐久間" userId="9bbabdc32f372424" providerId="LiveId" clId="{6D3985AE-E2CF-4E8D-8669-F9AAD50CE66D}" dt="2024-11-17T14:05:36.263" v="397" actId="1037"/>
        <pc:sldMkLst>
          <pc:docMk/>
          <pc:sldMk cId="2693516259" sldId="267"/>
        </pc:sldMkLst>
        <pc:spChg chg="add mod">
          <ac:chgData name="理子 佐久間" userId="9bbabdc32f372424" providerId="LiveId" clId="{6D3985AE-E2CF-4E8D-8669-F9AAD50CE66D}" dt="2024-11-17T14:05:36.263" v="397" actId="1037"/>
          <ac:spMkLst>
            <pc:docMk/>
            <pc:sldMk cId="2693516259" sldId="267"/>
            <ac:spMk id="12" creationId="{06BCA918-FA39-5E8E-ABA0-9EC9D845E699}"/>
          </ac:spMkLst>
        </pc:spChg>
        <pc:spChg chg="add mod">
          <ac:chgData name="理子 佐久間" userId="9bbabdc32f372424" providerId="LiveId" clId="{6D3985AE-E2CF-4E8D-8669-F9AAD50CE66D}" dt="2024-11-17T13:56:48.815" v="371" actId="1036"/>
          <ac:spMkLst>
            <pc:docMk/>
            <pc:sldMk cId="2693516259" sldId="267"/>
            <ac:spMk id="13" creationId="{37C2EAA5-8E4B-D066-94D4-4F83704F4EF8}"/>
          </ac:spMkLst>
        </pc:spChg>
        <pc:spChg chg="add mod">
          <ac:chgData name="理子 佐久間" userId="9bbabdc32f372424" providerId="LiveId" clId="{6D3985AE-E2CF-4E8D-8669-F9AAD50CE66D}" dt="2024-11-17T13:56:48.815" v="371" actId="1036"/>
          <ac:spMkLst>
            <pc:docMk/>
            <pc:sldMk cId="2693516259" sldId="267"/>
            <ac:spMk id="14" creationId="{0A7473A1-E3FB-41FA-C524-B9F738B06EEF}"/>
          </ac:spMkLst>
        </pc:spChg>
        <pc:spChg chg="add mod">
          <ac:chgData name="理子 佐久間" userId="9bbabdc32f372424" providerId="LiveId" clId="{6D3985AE-E2CF-4E8D-8669-F9AAD50CE66D}" dt="2024-11-17T13:56:48.815" v="371" actId="1036"/>
          <ac:spMkLst>
            <pc:docMk/>
            <pc:sldMk cId="2693516259" sldId="267"/>
            <ac:spMk id="15" creationId="{AEE7555D-C32E-2EC2-6D10-36A34AEAB557}"/>
          </ac:spMkLst>
        </pc:spChg>
      </pc:sldChg>
      <pc:sldChg chg="addSp modSp">
        <pc:chgData name="理子 佐久間" userId="9bbabdc32f372424" providerId="LiveId" clId="{6D3985AE-E2CF-4E8D-8669-F9AAD50CE66D}" dt="2024-11-17T14:00:23.736" v="390"/>
        <pc:sldMkLst>
          <pc:docMk/>
          <pc:sldMk cId="335626834" sldId="268"/>
        </pc:sldMkLst>
        <pc:spChg chg="add mod">
          <ac:chgData name="理子 佐久間" userId="9bbabdc32f372424" providerId="LiveId" clId="{6D3985AE-E2CF-4E8D-8669-F9AAD50CE66D}" dt="2024-11-17T14:00:23.736" v="390"/>
          <ac:spMkLst>
            <pc:docMk/>
            <pc:sldMk cId="335626834" sldId="268"/>
            <ac:spMk id="12" creationId="{7C116333-A36A-EA05-3BE9-27AE52B07D96}"/>
          </ac:spMkLst>
        </pc:spChg>
        <pc:spChg chg="add mod">
          <ac:chgData name="理子 佐久間" userId="9bbabdc32f372424" providerId="LiveId" clId="{6D3985AE-E2CF-4E8D-8669-F9AAD50CE66D}" dt="2024-11-17T14:00:23.736" v="390"/>
          <ac:spMkLst>
            <pc:docMk/>
            <pc:sldMk cId="335626834" sldId="268"/>
            <ac:spMk id="13" creationId="{96DF2708-8D27-13B3-0721-F8FD09ED9C99}"/>
          </ac:spMkLst>
        </pc:spChg>
        <pc:spChg chg="add mod">
          <ac:chgData name="理子 佐久間" userId="9bbabdc32f372424" providerId="LiveId" clId="{6D3985AE-E2CF-4E8D-8669-F9AAD50CE66D}" dt="2024-11-17T14:00:23.736" v="390"/>
          <ac:spMkLst>
            <pc:docMk/>
            <pc:sldMk cId="335626834" sldId="268"/>
            <ac:spMk id="14" creationId="{7CC32924-EDAE-C7F7-68D5-C06D9FB2ACB0}"/>
          </ac:spMkLst>
        </pc:spChg>
        <pc:spChg chg="add mod">
          <ac:chgData name="理子 佐久間" userId="9bbabdc32f372424" providerId="LiveId" clId="{6D3985AE-E2CF-4E8D-8669-F9AAD50CE66D}" dt="2024-11-17T14:00:23.736" v="390"/>
          <ac:spMkLst>
            <pc:docMk/>
            <pc:sldMk cId="335626834" sldId="268"/>
            <ac:spMk id="15" creationId="{DF3AFE23-5F80-AD61-2C83-82006D3DE5E3}"/>
          </ac:spMkLst>
        </pc:spChg>
      </pc:sldChg>
      <pc:sldChg chg="addSp delSp modSp mod chgLayout">
        <pc:chgData name="理子 佐久間" userId="9bbabdc32f372424" providerId="LiveId" clId="{6D3985AE-E2CF-4E8D-8669-F9AAD50CE66D}" dt="2024-11-17T14:00:30.052" v="391" actId="1076"/>
        <pc:sldMkLst>
          <pc:docMk/>
          <pc:sldMk cId="3198913926" sldId="270"/>
        </pc:sldMkLst>
        <pc:spChg chg="mod ord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2" creationId="{76D090CE-000A-B4E1-8F41-7A32D38A4337}"/>
          </ac:spMkLst>
        </pc:spChg>
        <pc:spChg chg="del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3" creationId="{71C71514-0F6B-D6F3-9685-1B0F56E9979F}"/>
          </ac:spMkLst>
        </pc:spChg>
        <pc:spChg chg="del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4" creationId="{5879CDA1-7CE6-2C3F-83B5-40B7B4A60600}"/>
          </ac:spMkLst>
        </pc:spChg>
        <pc:spChg chg="del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5" creationId="{21448E13-7DA9-38D4-43FD-F75A08B58CFA}"/>
          </ac:spMkLst>
        </pc:spChg>
        <pc:spChg chg="del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6" creationId="{DF022D94-0CD9-C0C9-59E2-62A00D090718}"/>
          </ac:spMkLst>
        </pc:spChg>
        <pc:spChg chg="del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7" creationId="{8BCB1020-A179-2DC5-A021-4B74BE1F6709}"/>
          </ac:spMkLst>
        </pc:spChg>
        <pc:spChg chg="del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8" creationId="{EA22C671-497D-91ED-2B34-2AEBD202395E}"/>
          </ac:spMkLst>
        </pc:spChg>
        <pc:spChg chg="del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9" creationId="{024C50C4-1BAD-9BC2-B959-B258B9ADCB1B}"/>
          </ac:spMkLst>
        </pc:spChg>
        <pc:spChg chg="del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10" creationId="{601D5D6D-BE60-5CB9-2AD9-B8D0046CE37E}"/>
          </ac:spMkLst>
        </pc:spChg>
        <pc:spChg chg="del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11" creationId="{143B9DA3-8AD5-763B-9ED0-CA6EE59919CF}"/>
          </ac:spMkLst>
        </pc:spChg>
        <pc:spChg chg="add mod">
          <ac:chgData name="理子 佐久間" userId="9bbabdc32f372424" providerId="LiveId" clId="{6D3985AE-E2CF-4E8D-8669-F9AAD50CE66D}" dt="2024-11-17T13:56:51.753" v="372"/>
          <ac:spMkLst>
            <pc:docMk/>
            <pc:sldMk cId="3198913926" sldId="270"/>
            <ac:spMk id="12" creationId="{391F9EFB-5BC0-14DF-9145-E9569EAE7446}"/>
          </ac:spMkLst>
        </pc:spChg>
        <pc:spChg chg="add mod">
          <ac:chgData name="理子 佐久間" userId="9bbabdc32f372424" providerId="LiveId" clId="{6D3985AE-E2CF-4E8D-8669-F9AAD50CE66D}" dt="2024-11-17T14:00:30.052" v="391" actId="1076"/>
          <ac:spMkLst>
            <pc:docMk/>
            <pc:sldMk cId="3198913926" sldId="270"/>
            <ac:spMk id="13" creationId="{C66DCF06-EBFC-9776-3030-FBCFA9A72248}"/>
          </ac:spMkLst>
        </pc:spChg>
        <pc:spChg chg="add mod">
          <ac:chgData name="理子 佐久間" userId="9bbabdc32f372424" providerId="LiveId" clId="{6D3985AE-E2CF-4E8D-8669-F9AAD50CE66D}" dt="2024-11-17T13:56:51.753" v="372"/>
          <ac:spMkLst>
            <pc:docMk/>
            <pc:sldMk cId="3198913926" sldId="270"/>
            <ac:spMk id="14" creationId="{A924D85A-F285-4B5E-4E93-CC37186FA0AE}"/>
          </ac:spMkLst>
        </pc:spChg>
        <pc:spChg chg="add mod">
          <ac:chgData name="理子 佐久間" userId="9bbabdc32f372424" providerId="LiveId" clId="{6D3985AE-E2CF-4E8D-8669-F9AAD50CE66D}" dt="2024-11-17T13:56:51.753" v="372"/>
          <ac:spMkLst>
            <pc:docMk/>
            <pc:sldMk cId="3198913926" sldId="270"/>
            <ac:spMk id="15" creationId="{6D07BF05-681F-1636-B16C-F272BFEA94D1}"/>
          </ac:spMkLst>
        </pc:spChg>
        <pc:spChg chg="add del mod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16" creationId="{01209DD0-BC03-460F-F69F-5C51FCFB1277}"/>
          </ac:spMkLst>
        </pc:spChg>
        <pc:spChg chg="add mod ord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17" creationId="{13421BCD-C0B5-5041-5D94-5EE0738C0110}"/>
          </ac:spMkLst>
        </pc:spChg>
        <pc:spChg chg="add mod ord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18" creationId="{B9AC80E1-3A91-B18B-6BB4-DF5852BEA269}"/>
          </ac:spMkLst>
        </pc:spChg>
        <pc:spChg chg="add mod ord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19" creationId="{ED47E8D0-056A-D2AA-2B62-011A61A4F11E}"/>
          </ac:spMkLst>
        </pc:spChg>
        <pc:spChg chg="add mod ord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20" creationId="{74619E46-9C14-9E6F-0274-6218EDACA803}"/>
          </ac:spMkLst>
        </pc:spChg>
        <pc:spChg chg="add mod ord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21" creationId="{940633F2-4291-0A19-D277-444D21C572FF}"/>
          </ac:spMkLst>
        </pc:spChg>
        <pc:spChg chg="add mod ord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22" creationId="{52D690B8-0D50-E76A-8020-9914AD893B76}"/>
          </ac:spMkLst>
        </pc:spChg>
        <pc:spChg chg="add mod ord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23" creationId="{53FBA5AE-5E5E-85A4-2001-A28781D87541}"/>
          </ac:spMkLst>
        </pc:spChg>
        <pc:spChg chg="add mod ord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24" creationId="{F9B518A0-90B6-2A48-F52F-3FD9D01084AC}"/>
          </ac:spMkLst>
        </pc:spChg>
        <pc:spChg chg="add mod ord">
          <ac:chgData name="理子 佐久間" userId="9bbabdc32f372424" providerId="LiveId" clId="{6D3985AE-E2CF-4E8D-8669-F9AAD50CE66D}" dt="2024-11-17T13:57:11.887" v="376" actId="6264"/>
          <ac:spMkLst>
            <pc:docMk/>
            <pc:sldMk cId="3198913926" sldId="270"/>
            <ac:spMk id="25" creationId="{558BA4AA-8A57-69F1-9D95-EA6288F1ACEC}"/>
          </ac:spMkLst>
        </pc:spChg>
      </pc:sldChg>
      <pc:sldChg chg="addSp modSp add">
        <pc:chgData name="理子 佐久間" userId="9bbabdc32f372424" providerId="LiveId" clId="{6D3985AE-E2CF-4E8D-8669-F9AAD50CE66D}" dt="2024-11-17T13:56:43.897" v="365"/>
        <pc:sldMkLst>
          <pc:docMk/>
          <pc:sldMk cId="1538802941" sldId="271"/>
        </pc:sldMkLst>
        <pc:spChg chg="add mod">
          <ac:chgData name="理子 佐久間" userId="9bbabdc32f372424" providerId="LiveId" clId="{6D3985AE-E2CF-4E8D-8669-F9AAD50CE66D}" dt="2024-11-17T13:56:43.897" v="365"/>
          <ac:spMkLst>
            <pc:docMk/>
            <pc:sldMk cId="1538802941" sldId="271"/>
            <ac:spMk id="12" creationId="{430BEE73-B9A6-AF38-7940-4C6A4B8B780B}"/>
          </ac:spMkLst>
        </pc:spChg>
        <pc:spChg chg="add mod">
          <ac:chgData name="理子 佐久間" userId="9bbabdc32f372424" providerId="LiveId" clId="{6D3985AE-E2CF-4E8D-8669-F9AAD50CE66D}" dt="2024-11-17T13:56:43.897" v="365"/>
          <ac:spMkLst>
            <pc:docMk/>
            <pc:sldMk cId="1538802941" sldId="271"/>
            <ac:spMk id="13" creationId="{D726D768-8604-B6A2-2390-47815F47F43B}"/>
          </ac:spMkLst>
        </pc:spChg>
        <pc:spChg chg="add mod">
          <ac:chgData name="理子 佐久間" userId="9bbabdc32f372424" providerId="LiveId" clId="{6D3985AE-E2CF-4E8D-8669-F9AAD50CE66D}" dt="2024-11-17T13:56:43.897" v="365"/>
          <ac:spMkLst>
            <pc:docMk/>
            <pc:sldMk cId="1538802941" sldId="271"/>
            <ac:spMk id="14" creationId="{C52AB479-C530-A206-07D7-436E2FD140B1}"/>
          </ac:spMkLst>
        </pc:spChg>
        <pc:spChg chg="add mod">
          <ac:chgData name="理子 佐久間" userId="9bbabdc32f372424" providerId="LiveId" clId="{6D3985AE-E2CF-4E8D-8669-F9AAD50CE66D}" dt="2024-11-17T13:56:43.897" v="365"/>
          <ac:spMkLst>
            <pc:docMk/>
            <pc:sldMk cId="1538802941" sldId="271"/>
            <ac:spMk id="15" creationId="{7780AB83-13DB-328F-BDC5-4EDDF08DC72F}"/>
          </ac:spMkLst>
        </pc:spChg>
      </pc:sldChg>
      <pc:sldMasterChg chg="modSldLayout">
        <pc:chgData name="理子 佐久間" userId="9bbabdc32f372424" providerId="LiveId" clId="{6D3985AE-E2CF-4E8D-8669-F9AAD50CE66D}" dt="2024-11-17T13:58:23.592" v="384"/>
        <pc:sldMasterMkLst>
          <pc:docMk/>
          <pc:sldMasterMk cId="1717794948" sldId="2147483648"/>
        </pc:sldMasterMkLst>
        <pc:sldLayoutChg chg="addSp delSp modSp mod">
          <pc:chgData name="理子 佐久間" userId="9bbabdc32f372424" providerId="LiveId" clId="{6D3985AE-E2CF-4E8D-8669-F9AAD50CE66D}" dt="2024-11-17T13:58:23.592" v="384"/>
          <pc:sldLayoutMkLst>
            <pc:docMk/>
            <pc:sldMasterMk cId="1717794948" sldId="2147483648"/>
            <pc:sldLayoutMk cId="3018466035" sldId="2147483661"/>
          </pc:sldLayoutMkLst>
          <pc:spChg chg="mod">
            <ac:chgData name="理子 佐久間" userId="9bbabdc32f372424" providerId="LiveId" clId="{6D3985AE-E2CF-4E8D-8669-F9AAD50CE66D}" dt="2024-11-17T13:54:42.855" v="341" actId="403"/>
            <ac:spMkLst>
              <pc:docMk/>
              <pc:sldMasterMk cId="1717794948" sldId="2147483648"/>
              <pc:sldLayoutMk cId="3018466035" sldId="2147483661"/>
              <ac:spMk id="6" creationId="{693EA9C2-73A5-1CA6-1CE2-382D937E788A}"/>
            </ac:spMkLst>
          </pc:spChg>
          <pc:spChg chg="add mod">
            <ac:chgData name="理子 佐久間" userId="9bbabdc32f372424" providerId="LiveId" clId="{6D3985AE-E2CF-4E8D-8669-F9AAD50CE66D}" dt="2024-11-17T13:52:12.989" v="201" actId="164"/>
            <ac:spMkLst>
              <pc:docMk/>
              <pc:sldMasterMk cId="1717794948" sldId="2147483648"/>
              <pc:sldLayoutMk cId="3018466035" sldId="2147483661"/>
              <ac:spMk id="25" creationId="{3A1BFE3A-12F5-453E-5ADE-494030398972}"/>
            </ac:spMkLst>
          </pc:spChg>
          <pc:spChg chg="add mod">
            <ac:chgData name="理子 佐久間" userId="9bbabdc32f372424" providerId="LiveId" clId="{6D3985AE-E2CF-4E8D-8669-F9AAD50CE66D}" dt="2024-11-17T13:52:12.989" v="201" actId="164"/>
            <ac:spMkLst>
              <pc:docMk/>
              <pc:sldMasterMk cId="1717794948" sldId="2147483648"/>
              <pc:sldLayoutMk cId="3018466035" sldId="2147483661"/>
              <ac:spMk id="26" creationId="{B6D780AA-619A-BA2F-2410-3C189E956560}"/>
            </ac:spMkLst>
          </pc:spChg>
          <pc:spChg chg="add del mod ord">
            <ac:chgData name="理子 佐久間" userId="9bbabdc32f372424" providerId="LiveId" clId="{6D3985AE-E2CF-4E8D-8669-F9AAD50CE66D}" dt="2024-11-17T13:55:24.630" v="343" actId="478"/>
            <ac:spMkLst>
              <pc:docMk/>
              <pc:sldMasterMk cId="1717794948" sldId="2147483648"/>
              <pc:sldLayoutMk cId="3018466035" sldId="2147483661"/>
              <ac:spMk id="27" creationId="{2989CB08-33BD-55A9-4A35-28951E96213E}"/>
            </ac:spMkLst>
          </pc:spChg>
          <pc:spChg chg="add del mod">
            <ac:chgData name="理子 佐久間" userId="9bbabdc32f372424" providerId="LiveId" clId="{6D3985AE-E2CF-4E8D-8669-F9AAD50CE66D}" dt="2024-11-17T13:52:12.989" v="201" actId="164"/>
            <ac:spMkLst>
              <pc:docMk/>
              <pc:sldMasterMk cId="1717794948" sldId="2147483648"/>
              <pc:sldLayoutMk cId="3018466035" sldId="2147483661"/>
              <ac:spMk id="28" creationId="{68730DD8-1ECB-09BF-3786-1FBA52089A3D}"/>
            </ac:spMkLst>
          </pc:spChg>
          <pc:spChg chg="mod">
            <ac:chgData name="理子 佐久間" userId="9bbabdc32f372424" providerId="LiveId" clId="{6D3985AE-E2CF-4E8D-8669-F9AAD50CE66D}" dt="2024-11-17T13:52:31.615" v="203"/>
            <ac:spMkLst>
              <pc:docMk/>
              <pc:sldMasterMk cId="1717794948" sldId="2147483648"/>
              <pc:sldLayoutMk cId="3018466035" sldId="2147483661"/>
              <ac:spMk id="36" creationId="{D14A0C3E-F487-183C-0025-F5C254246C8D}"/>
            </ac:spMkLst>
          </pc:spChg>
          <pc:spChg chg="mod">
            <ac:chgData name="理子 佐久間" userId="9bbabdc32f372424" providerId="LiveId" clId="{6D3985AE-E2CF-4E8D-8669-F9AAD50CE66D}" dt="2024-11-17T13:52:31.615" v="203"/>
            <ac:spMkLst>
              <pc:docMk/>
              <pc:sldMasterMk cId="1717794948" sldId="2147483648"/>
              <pc:sldLayoutMk cId="3018466035" sldId="2147483661"/>
              <ac:spMk id="37" creationId="{D64AE7DC-FDAB-CB1E-1AF4-429577785EE9}"/>
            </ac:spMkLst>
          </pc:spChg>
          <pc:spChg chg="mod">
            <ac:chgData name="理子 佐久間" userId="9bbabdc32f372424" providerId="LiveId" clId="{6D3985AE-E2CF-4E8D-8669-F9AAD50CE66D}" dt="2024-11-17T13:52:31.615" v="203"/>
            <ac:spMkLst>
              <pc:docMk/>
              <pc:sldMasterMk cId="1717794948" sldId="2147483648"/>
              <pc:sldLayoutMk cId="3018466035" sldId="2147483661"/>
              <ac:spMk id="38" creationId="{116A8F68-6518-59BD-7393-865666525B49}"/>
            </ac:spMkLst>
          </pc:spChg>
          <pc:spChg chg="add del mod">
            <ac:chgData name="理子 佐久間" userId="9bbabdc32f372424" providerId="LiveId" clId="{6D3985AE-E2CF-4E8D-8669-F9AAD50CE66D}" dt="2024-11-17T13:55:20.845" v="342" actId="478"/>
            <ac:spMkLst>
              <pc:docMk/>
              <pc:sldMasterMk cId="1717794948" sldId="2147483648"/>
              <pc:sldLayoutMk cId="3018466035" sldId="2147483661"/>
              <ac:spMk id="39" creationId="{8F3E3A7C-006D-341A-A56F-6918F325146C}"/>
            </ac:spMkLst>
          </pc:spChg>
          <pc:spChg chg="mod">
            <ac:chgData name="理子 佐久間" userId="9bbabdc32f372424" providerId="LiveId" clId="{6D3985AE-E2CF-4E8D-8669-F9AAD50CE66D}" dt="2024-11-17T13:52:37.188" v="205"/>
            <ac:spMkLst>
              <pc:docMk/>
              <pc:sldMasterMk cId="1717794948" sldId="2147483648"/>
              <pc:sldLayoutMk cId="3018466035" sldId="2147483661"/>
              <ac:spMk id="44" creationId="{8F22DC4F-0375-67D4-4173-6A8D43A662BF}"/>
            </ac:spMkLst>
          </pc:spChg>
          <pc:spChg chg="mod">
            <ac:chgData name="理子 佐久間" userId="9bbabdc32f372424" providerId="LiveId" clId="{6D3985AE-E2CF-4E8D-8669-F9AAD50CE66D}" dt="2024-11-17T13:52:37.188" v="205"/>
            <ac:spMkLst>
              <pc:docMk/>
              <pc:sldMasterMk cId="1717794948" sldId="2147483648"/>
              <pc:sldLayoutMk cId="3018466035" sldId="2147483661"/>
              <ac:spMk id="45" creationId="{F7009E7B-68D5-63DA-5887-CC29989165FA}"/>
            </ac:spMkLst>
          </pc:spChg>
          <pc:spChg chg="mod">
            <ac:chgData name="理子 佐久間" userId="9bbabdc32f372424" providerId="LiveId" clId="{6D3985AE-E2CF-4E8D-8669-F9AAD50CE66D}" dt="2024-11-17T13:52:37.188" v="205"/>
            <ac:spMkLst>
              <pc:docMk/>
              <pc:sldMasterMk cId="1717794948" sldId="2147483648"/>
              <pc:sldLayoutMk cId="3018466035" sldId="2147483661"/>
              <ac:spMk id="46" creationId="{0DC86BD4-4DBB-02F4-7307-BE004E344945}"/>
            </ac:spMkLst>
          </pc:spChg>
          <pc:spChg chg="add del mod">
            <ac:chgData name="理子 佐久間" userId="9bbabdc32f372424" providerId="LiveId" clId="{6D3985AE-E2CF-4E8D-8669-F9AAD50CE66D}" dt="2024-11-17T13:55:34.403" v="345" actId="478"/>
            <ac:spMkLst>
              <pc:docMk/>
              <pc:sldMasterMk cId="1717794948" sldId="2147483648"/>
              <pc:sldLayoutMk cId="3018466035" sldId="2147483661"/>
              <ac:spMk id="47" creationId="{66876654-A78A-8BDD-249F-697ED4C8267D}"/>
            </ac:spMkLst>
          </pc:spChg>
          <pc:spChg chg="mod">
            <ac:chgData name="理子 佐久間" userId="9bbabdc32f372424" providerId="LiveId" clId="{6D3985AE-E2CF-4E8D-8669-F9AAD50CE66D}" dt="2024-11-17T13:52:42.378" v="207"/>
            <ac:spMkLst>
              <pc:docMk/>
              <pc:sldMasterMk cId="1717794948" sldId="2147483648"/>
              <pc:sldLayoutMk cId="3018466035" sldId="2147483661"/>
              <ac:spMk id="52" creationId="{6F2CF951-84E7-4896-3EB0-5D1251CC8BBB}"/>
            </ac:spMkLst>
          </pc:spChg>
          <pc:spChg chg="mod">
            <ac:chgData name="理子 佐久間" userId="9bbabdc32f372424" providerId="LiveId" clId="{6D3985AE-E2CF-4E8D-8669-F9AAD50CE66D}" dt="2024-11-17T13:52:42.378" v="207"/>
            <ac:spMkLst>
              <pc:docMk/>
              <pc:sldMasterMk cId="1717794948" sldId="2147483648"/>
              <pc:sldLayoutMk cId="3018466035" sldId="2147483661"/>
              <ac:spMk id="53" creationId="{A560A270-6E24-4357-73FE-70F319C49DAD}"/>
            </ac:spMkLst>
          </pc:spChg>
          <pc:spChg chg="mod">
            <ac:chgData name="理子 佐久間" userId="9bbabdc32f372424" providerId="LiveId" clId="{6D3985AE-E2CF-4E8D-8669-F9AAD50CE66D}" dt="2024-11-17T13:52:42.378" v="207"/>
            <ac:spMkLst>
              <pc:docMk/>
              <pc:sldMasterMk cId="1717794948" sldId="2147483648"/>
              <pc:sldLayoutMk cId="3018466035" sldId="2147483661"/>
              <ac:spMk id="54" creationId="{28942E33-0EE1-DC8A-32C5-45254DE6BE8D}"/>
            </ac:spMkLst>
          </pc:spChg>
          <pc:spChg chg="add del mod">
            <ac:chgData name="理子 佐久間" userId="9bbabdc32f372424" providerId="LiveId" clId="{6D3985AE-E2CF-4E8D-8669-F9AAD50CE66D}" dt="2024-11-17T13:55:31.237" v="344" actId="478"/>
            <ac:spMkLst>
              <pc:docMk/>
              <pc:sldMasterMk cId="1717794948" sldId="2147483648"/>
              <pc:sldLayoutMk cId="3018466035" sldId="2147483661"/>
              <ac:spMk id="55" creationId="{63FD56F5-707D-2381-6D77-8813E2706764}"/>
            </ac:spMkLst>
          </pc:spChg>
          <pc:spChg chg="add del">
            <ac:chgData name="理子 佐久間" userId="9bbabdc32f372424" providerId="LiveId" clId="{6D3985AE-E2CF-4E8D-8669-F9AAD50CE66D}" dt="2024-11-17T13:57:33.329" v="378" actId="11529"/>
            <ac:spMkLst>
              <pc:docMk/>
              <pc:sldMasterMk cId="1717794948" sldId="2147483648"/>
              <pc:sldLayoutMk cId="3018466035" sldId="2147483661"/>
              <ac:spMk id="56" creationId="{D217BFA1-4676-3220-17A9-EC78D9348AEF}"/>
            </ac:spMkLst>
          </pc:spChg>
          <pc:spChg chg="add mod">
            <ac:chgData name="理子 佐久間" userId="9bbabdc32f372424" providerId="LiveId" clId="{6D3985AE-E2CF-4E8D-8669-F9AAD50CE66D}" dt="2024-11-17T13:57:31.854" v="377" actId="11529"/>
            <ac:spMkLst>
              <pc:docMk/>
              <pc:sldMasterMk cId="1717794948" sldId="2147483648"/>
              <pc:sldLayoutMk cId="3018466035" sldId="2147483661"/>
              <ac:spMk id="57" creationId="{94A3A761-53A5-D30A-2BF0-0C46E05E73B9}"/>
            </ac:spMkLst>
          </pc:spChg>
          <pc:spChg chg="add mod">
            <ac:chgData name="理子 佐久間" userId="9bbabdc32f372424" providerId="LiveId" clId="{6D3985AE-E2CF-4E8D-8669-F9AAD50CE66D}" dt="2024-11-17T13:57:54.205" v="379"/>
            <ac:spMkLst>
              <pc:docMk/>
              <pc:sldMasterMk cId="1717794948" sldId="2147483648"/>
              <pc:sldLayoutMk cId="3018466035" sldId="2147483661"/>
              <ac:spMk id="58" creationId="{3E8613C6-DD51-C7FF-9A9D-C7E033441BEA}"/>
            </ac:spMkLst>
          </pc:spChg>
          <pc:spChg chg="add mod">
            <ac:chgData name="理子 佐久間" userId="9bbabdc32f372424" providerId="LiveId" clId="{6D3985AE-E2CF-4E8D-8669-F9AAD50CE66D}" dt="2024-11-17T13:57:54.205" v="379"/>
            <ac:spMkLst>
              <pc:docMk/>
              <pc:sldMasterMk cId="1717794948" sldId="2147483648"/>
              <pc:sldLayoutMk cId="3018466035" sldId="2147483661"/>
              <ac:spMk id="59" creationId="{668FB613-826E-EBC0-5F81-CBD48145E233}"/>
            </ac:spMkLst>
          </pc:spChg>
          <pc:spChg chg="add mod">
            <ac:chgData name="理子 佐久間" userId="9bbabdc32f372424" providerId="LiveId" clId="{6D3985AE-E2CF-4E8D-8669-F9AAD50CE66D}" dt="2024-11-17T13:57:54.205" v="379"/>
            <ac:spMkLst>
              <pc:docMk/>
              <pc:sldMasterMk cId="1717794948" sldId="2147483648"/>
              <pc:sldLayoutMk cId="3018466035" sldId="2147483661"/>
              <ac:spMk id="60" creationId="{AC8607A3-D611-B503-B700-BD2EF8F1AC02}"/>
            </ac:spMkLst>
          </pc:spChg>
          <pc:spChg chg="add mod">
            <ac:chgData name="理子 佐久間" userId="9bbabdc32f372424" providerId="LiveId" clId="{6D3985AE-E2CF-4E8D-8669-F9AAD50CE66D}" dt="2024-11-17T13:57:54.205" v="379"/>
            <ac:spMkLst>
              <pc:docMk/>
              <pc:sldMasterMk cId="1717794948" sldId="2147483648"/>
              <pc:sldLayoutMk cId="3018466035" sldId="2147483661"/>
              <ac:spMk id="61" creationId="{814308B1-FCCC-0B4A-3DC1-9249EE82568E}"/>
            </ac:spMkLst>
          </pc:spChg>
          <pc:spChg chg="add mod">
            <ac:chgData name="理子 佐久間" userId="9bbabdc32f372424" providerId="LiveId" clId="{6D3985AE-E2CF-4E8D-8669-F9AAD50CE66D}" dt="2024-11-17T13:58:23.592" v="384"/>
            <ac:spMkLst>
              <pc:docMk/>
              <pc:sldMasterMk cId="1717794948" sldId="2147483648"/>
              <pc:sldLayoutMk cId="3018466035" sldId="2147483661"/>
              <ac:spMk id="62" creationId="{BCC51E8A-A8C9-5964-8A29-FE608D22DBE3}"/>
            </ac:spMkLst>
          </pc:spChg>
          <pc:spChg chg="add mod">
            <ac:chgData name="理子 佐久間" userId="9bbabdc32f372424" providerId="LiveId" clId="{6D3985AE-E2CF-4E8D-8669-F9AAD50CE66D}" dt="2024-11-17T13:58:23.592" v="384"/>
            <ac:spMkLst>
              <pc:docMk/>
              <pc:sldMasterMk cId="1717794948" sldId="2147483648"/>
              <pc:sldLayoutMk cId="3018466035" sldId="2147483661"/>
              <ac:spMk id="63" creationId="{245B3203-15BB-A179-7BF7-B76D6DD19B58}"/>
            </ac:spMkLst>
          </pc:spChg>
          <pc:spChg chg="add mod">
            <ac:chgData name="理子 佐久間" userId="9bbabdc32f372424" providerId="LiveId" clId="{6D3985AE-E2CF-4E8D-8669-F9AAD50CE66D}" dt="2024-11-17T13:58:23.592" v="384"/>
            <ac:spMkLst>
              <pc:docMk/>
              <pc:sldMasterMk cId="1717794948" sldId="2147483648"/>
              <pc:sldLayoutMk cId="3018466035" sldId="2147483661"/>
              <ac:spMk id="64" creationId="{A82D6854-5E32-CAC7-3397-00A7EE5AAE73}"/>
            </ac:spMkLst>
          </pc:spChg>
          <pc:spChg chg="add mod">
            <ac:chgData name="理子 佐久間" userId="9bbabdc32f372424" providerId="LiveId" clId="{6D3985AE-E2CF-4E8D-8669-F9AAD50CE66D}" dt="2024-11-17T13:58:23.592" v="384"/>
            <ac:spMkLst>
              <pc:docMk/>
              <pc:sldMasterMk cId="1717794948" sldId="2147483648"/>
              <pc:sldLayoutMk cId="3018466035" sldId="2147483661"/>
              <ac:spMk id="65" creationId="{067DA5CF-06C4-806A-7B12-1CD16D36E421}"/>
            </ac:spMkLst>
          </pc:spChg>
          <pc:grpChg chg="add mod">
            <ac:chgData name="理子 佐久間" userId="9bbabdc32f372424" providerId="LiveId" clId="{6D3985AE-E2CF-4E8D-8669-F9AAD50CE66D}" dt="2024-11-17T13:52:02.788" v="200" actId="164"/>
            <ac:grpSpMkLst>
              <pc:docMk/>
              <pc:sldMasterMk cId="1717794948" sldId="2147483648"/>
              <pc:sldLayoutMk cId="3018466035" sldId="2147483661"/>
              <ac:grpSpMk id="29" creationId="{6D4A1892-C391-F969-4D4C-DBAA0049529B}"/>
            </ac:grpSpMkLst>
          </pc:grpChg>
          <pc:grpChg chg="add mod">
            <ac:chgData name="理子 佐久間" userId="9bbabdc32f372424" providerId="LiveId" clId="{6D3985AE-E2CF-4E8D-8669-F9AAD50CE66D}" dt="2024-11-17T13:52:12.989" v="201" actId="164"/>
            <ac:grpSpMkLst>
              <pc:docMk/>
              <pc:sldMasterMk cId="1717794948" sldId="2147483648"/>
              <pc:sldLayoutMk cId="3018466035" sldId="2147483661"/>
              <ac:grpSpMk id="30" creationId="{2EBE5AC1-DDFC-0E1B-85A2-4FEEEEB25A04}"/>
            </ac:grpSpMkLst>
          </pc:grpChg>
          <pc:grpChg chg="add mod">
            <ac:chgData name="理子 佐久間" userId="9bbabdc32f372424" providerId="LiveId" clId="{6D3985AE-E2CF-4E8D-8669-F9AAD50CE66D}" dt="2024-11-17T13:52:35.759" v="204" actId="1076"/>
            <ac:grpSpMkLst>
              <pc:docMk/>
              <pc:sldMasterMk cId="1717794948" sldId="2147483648"/>
              <pc:sldLayoutMk cId="3018466035" sldId="2147483661"/>
              <ac:grpSpMk id="31" creationId="{AEA0EDC4-3698-0FFB-3632-597B2BBBCA43}"/>
            </ac:grpSpMkLst>
          </pc:grpChg>
          <pc:grpChg chg="add mod">
            <ac:chgData name="理子 佐久間" userId="9bbabdc32f372424" providerId="LiveId" clId="{6D3985AE-E2CF-4E8D-8669-F9AAD50CE66D}" dt="2024-11-17T13:52:41.158" v="206" actId="1076"/>
            <ac:grpSpMkLst>
              <pc:docMk/>
              <pc:sldMasterMk cId="1717794948" sldId="2147483648"/>
              <pc:sldLayoutMk cId="3018466035" sldId="2147483661"/>
              <ac:grpSpMk id="40" creationId="{87898867-4135-C4E9-58FF-6E46C955CBCE}"/>
            </ac:grpSpMkLst>
          </pc:grpChg>
          <pc:grpChg chg="add mod">
            <ac:chgData name="理子 佐久間" userId="9bbabdc32f372424" providerId="LiveId" clId="{6D3985AE-E2CF-4E8D-8669-F9AAD50CE66D}" dt="2024-11-17T13:52:48.116" v="208" actId="1076"/>
            <ac:grpSpMkLst>
              <pc:docMk/>
              <pc:sldMasterMk cId="1717794948" sldId="2147483648"/>
              <pc:sldLayoutMk cId="3018466035" sldId="2147483661"/>
              <ac:grpSpMk id="48" creationId="{45A1561F-F8B5-0FA4-82A2-D59FCD14A814}"/>
            </ac:grpSpMkLst>
          </pc:grpChg>
          <pc:cxnChg chg="add mod">
            <ac:chgData name="理子 佐久間" userId="9bbabdc32f372424" providerId="LiveId" clId="{6D3985AE-E2CF-4E8D-8669-F9AAD50CE66D}" dt="2024-11-17T13:52:12.989" v="201" actId="164"/>
            <ac:cxnSpMkLst>
              <pc:docMk/>
              <pc:sldMasterMk cId="1717794948" sldId="2147483648"/>
              <pc:sldLayoutMk cId="3018466035" sldId="2147483661"/>
              <ac:cxnSpMk id="3" creationId="{06D785E9-692A-C9B2-8955-32F8D7A83320}"/>
            </ac:cxnSpMkLst>
          </pc:cxnChg>
          <pc:cxnChg chg="add mod">
            <ac:chgData name="理子 佐久間" userId="9bbabdc32f372424" providerId="LiveId" clId="{6D3985AE-E2CF-4E8D-8669-F9AAD50CE66D}" dt="2024-11-17T13:52:12.989" v="201" actId="164"/>
            <ac:cxnSpMkLst>
              <pc:docMk/>
              <pc:sldMasterMk cId="1717794948" sldId="2147483648"/>
              <pc:sldLayoutMk cId="3018466035" sldId="2147483661"/>
              <ac:cxnSpMk id="23" creationId="{A6BD5F4E-8924-710B-1DC5-CE0B23C3406C}"/>
            </ac:cxnSpMkLst>
          </pc:cxnChg>
          <pc:cxnChg chg="add mod">
            <ac:chgData name="理子 佐久間" userId="9bbabdc32f372424" providerId="LiveId" clId="{6D3985AE-E2CF-4E8D-8669-F9AAD50CE66D}" dt="2024-11-17T13:52:12.989" v="201" actId="164"/>
            <ac:cxnSpMkLst>
              <pc:docMk/>
              <pc:sldMasterMk cId="1717794948" sldId="2147483648"/>
              <pc:sldLayoutMk cId="3018466035" sldId="2147483661"/>
              <ac:cxnSpMk id="24" creationId="{55504A79-3627-4A85-A62A-43805D752669}"/>
            </ac:cxnSpMkLst>
          </pc:cxnChg>
          <pc:cxnChg chg="mod">
            <ac:chgData name="理子 佐久間" userId="9bbabdc32f372424" providerId="LiveId" clId="{6D3985AE-E2CF-4E8D-8669-F9AAD50CE66D}" dt="2024-11-17T13:52:31.615" v="203"/>
            <ac:cxnSpMkLst>
              <pc:docMk/>
              <pc:sldMasterMk cId="1717794948" sldId="2147483648"/>
              <pc:sldLayoutMk cId="3018466035" sldId="2147483661"/>
              <ac:cxnSpMk id="33" creationId="{63C140C8-760B-22DA-B39C-17E7B58FBADA}"/>
            </ac:cxnSpMkLst>
          </pc:cxnChg>
          <pc:cxnChg chg="mod">
            <ac:chgData name="理子 佐久間" userId="9bbabdc32f372424" providerId="LiveId" clId="{6D3985AE-E2CF-4E8D-8669-F9AAD50CE66D}" dt="2024-11-17T13:52:31.615" v="203"/>
            <ac:cxnSpMkLst>
              <pc:docMk/>
              <pc:sldMasterMk cId="1717794948" sldId="2147483648"/>
              <pc:sldLayoutMk cId="3018466035" sldId="2147483661"/>
              <ac:cxnSpMk id="34" creationId="{52CDEB3C-74BE-B712-83C2-0BED3DBA500E}"/>
            </ac:cxnSpMkLst>
          </pc:cxnChg>
          <pc:cxnChg chg="mod">
            <ac:chgData name="理子 佐久間" userId="9bbabdc32f372424" providerId="LiveId" clId="{6D3985AE-E2CF-4E8D-8669-F9AAD50CE66D}" dt="2024-11-17T13:52:31.615" v="203"/>
            <ac:cxnSpMkLst>
              <pc:docMk/>
              <pc:sldMasterMk cId="1717794948" sldId="2147483648"/>
              <pc:sldLayoutMk cId="3018466035" sldId="2147483661"/>
              <ac:cxnSpMk id="35" creationId="{D942B51B-43DF-F0CE-9E5E-FAFE56EFFE31}"/>
            </ac:cxnSpMkLst>
          </pc:cxnChg>
          <pc:cxnChg chg="mod">
            <ac:chgData name="理子 佐久間" userId="9bbabdc32f372424" providerId="LiveId" clId="{6D3985AE-E2CF-4E8D-8669-F9AAD50CE66D}" dt="2024-11-17T13:52:37.188" v="205"/>
            <ac:cxnSpMkLst>
              <pc:docMk/>
              <pc:sldMasterMk cId="1717794948" sldId="2147483648"/>
              <pc:sldLayoutMk cId="3018466035" sldId="2147483661"/>
              <ac:cxnSpMk id="41" creationId="{1BEB2148-008C-1DE5-2910-8848AECE5B9D}"/>
            </ac:cxnSpMkLst>
          </pc:cxnChg>
          <pc:cxnChg chg="mod">
            <ac:chgData name="理子 佐久間" userId="9bbabdc32f372424" providerId="LiveId" clId="{6D3985AE-E2CF-4E8D-8669-F9AAD50CE66D}" dt="2024-11-17T13:52:37.188" v="205"/>
            <ac:cxnSpMkLst>
              <pc:docMk/>
              <pc:sldMasterMk cId="1717794948" sldId="2147483648"/>
              <pc:sldLayoutMk cId="3018466035" sldId="2147483661"/>
              <ac:cxnSpMk id="42" creationId="{216B3397-E3A6-BB3C-D6AC-4BC94EDD99A6}"/>
            </ac:cxnSpMkLst>
          </pc:cxnChg>
          <pc:cxnChg chg="mod">
            <ac:chgData name="理子 佐久間" userId="9bbabdc32f372424" providerId="LiveId" clId="{6D3985AE-E2CF-4E8D-8669-F9AAD50CE66D}" dt="2024-11-17T13:52:37.188" v="205"/>
            <ac:cxnSpMkLst>
              <pc:docMk/>
              <pc:sldMasterMk cId="1717794948" sldId="2147483648"/>
              <pc:sldLayoutMk cId="3018466035" sldId="2147483661"/>
              <ac:cxnSpMk id="43" creationId="{72B4F2C2-0644-D84D-9520-51C62B06AF18}"/>
            </ac:cxnSpMkLst>
          </pc:cxnChg>
          <pc:cxnChg chg="mod">
            <ac:chgData name="理子 佐久間" userId="9bbabdc32f372424" providerId="LiveId" clId="{6D3985AE-E2CF-4E8D-8669-F9AAD50CE66D}" dt="2024-11-17T13:52:42.378" v="207"/>
            <ac:cxnSpMkLst>
              <pc:docMk/>
              <pc:sldMasterMk cId="1717794948" sldId="2147483648"/>
              <pc:sldLayoutMk cId="3018466035" sldId="2147483661"/>
              <ac:cxnSpMk id="49" creationId="{FDDC27CF-69EF-9564-E91D-3FBB06A888D6}"/>
            </ac:cxnSpMkLst>
          </pc:cxnChg>
          <pc:cxnChg chg="mod">
            <ac:chgData name="理子 佐久間" userId="9bbabdc32f372424" providerId="LiveId" clId="{6D3985AE-E2CF-4E8D-8669-F9AAD50CE66D}" dt="2024-11-17T13:52:42.378" v="207"/>
            <ac:cxnSpMkLst>
              <pc:docMk/>
              <pc:sldMasterMk cId="1717794948" sldId="2147483648"/>
              <pc:sldLayoutMk cId="3018466035" sldId="2147483661"/>
              <ac:cxnSpMk id="50" creationId="{C9226999-23D3-EB50-9EE7-3C84863D30B3}"/>
            </ac:cxnSpMkLst>
          </pc:cxnChg>
          <pc:cxnChg chg="mod">
            <ac:chgData name="理子 佐久間" userId="9bbabdc32f372424" providerId="LiveId" clId="{6D3985AE-E2CF-4E8D-8669-F9AAD50CE66D}" dt="2024-11-17T13:52:42.378" v="207"/>
            <ac:cxnSpMkLst>
              <pc:docMk/>
              <pc:sldMasterMk cId="1717794948" sldId="2147483648"/>
              <pc:sldLayoutMk cId="3018466035" sldId="2147483661"/>
              <ac:cxnSpMk id="51" creationId="{50116CAB-8FAF-C8D6-A01B-7510F78617A8}"/>
            </ac:cxnSpMkLst>
          </pc:cxnChg>
        </pc:sldLayoutChg>
      </pc:sldMaster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6703A68C-6B0B-E073-6BE5-CDB976CC95A3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5B39E65-94AE-845D-6B41-0231A3EA9B52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CA87FF-D0D0-4C7B-8581-40323D3CD598}" type="datetimeFigureOut">
              <a:rPr kumimoji="1" lang="ja-JP" altLang="en-US" smtClean="0"/>
              <a:t>2025/3/4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A05383F-3729-CD20-8203-378DD132CEEA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FD8B1C5-5461-AC9C-27D1-7F8902503D0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AED402-1A8D-40CE-A345-0B737750D5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2604948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6244E0B-4B69-4A34-934A-80F0D3F013B2}" type="datetimeFigureOut">
              <a:rPr kumimoji="1" lang="ja-JP" altLang="en-US" smtClean="0"/>
              <a:t>2025/3/4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9915023-0C15-409F-9F73-F29085ADB33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19961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9915023-0C15-409F-9F73-F29085ADB33A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291400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AE40C19-D2B5-C12B-F237-CEE99341425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46B71115-9BFB-A34C-E978-8385487772D5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18D0318C-9904-0B0E-EBC3-113E918EFD20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0D3C74AF-FD8F-D299-DA0B-4618020E333F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9915023-0C15-409F-9F73-F29085ADB33A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204889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7715CFD-351C-F4C7-7522-32C0E53785C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0F21634F-9FE1-9666-7459-38828D1C3CA4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033FA313-8A89-63D9-A2B6-B03DA9092E0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3CEDAD7E-AEBC-7FE9-136C-56C088E86C52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9915023-0C15-409F-9F73-F29085ADB33A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659153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0CD66C0-8222-8D9D-04E1-4A180F3BEAF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E6E9133E-1A7B-BB77-EBD6-8033ECCDBD4B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10EEED9C-5804-7A40-5ED3-2CCC0DB2F21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1773BAA5-F461-F210-1035-381BF06B98D3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9915023-0C15-409F-9F73-F29085ADB33A}" type="slidenum">
              <a:rPr kumimoji="1" lang="ja-JP" altLang="en-US" smtClean="0"/>
              <a:t>14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570668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A3E2628-D675-B2F6-25CD-AF4A34B999F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9FC93DBA-EC0C-75A7-9604-A615698A2A1C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5B318424-8749-ED8A-F2FA-13964CE2B05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7055CF8-9394-9DD8-675D-D919552F3A7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9915023-0C15-409F-9F73-F29085ADB33A}" type="slidenum">
              <a:rPr kumimoji="1" lang="ja-JP" altLang="en-US" smtClean="0"/>
              <a:t>15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8463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5399AA7-94D1-2FD3-08C9-C872AE110CB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A42F838-8268-B570-62A0-6C37F8C9BBA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60BEB70-550A-A1A9-67F4-9A89F445D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9AC5AD5-9E23-89ED-B580-E4478CA24F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3BCABE4-2D56-0B10-F701-C3B2B6450B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57670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FFD6A25-5454-9B55-874A-B5387E713D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DCA59EC-27D7-DAAC-DDB6-A0E0CBB0849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EFA50BC-D16A-883C-6C42-F9B61E8AFE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E6B7620-E4EB-D094-FA3A-3B9F0BF3F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9D9216A-0546-5A65-B5E2-F2B19D455A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26599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E7851280-8D3F-58C9-C706-D34D150736F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6EB5772-7400-F22C-5B90-A9B133A050B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4F0019D-42B6-35B7-C701-F77B15B52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8DD86A6-F35C-B62D-96D2-A189042789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CB77C17-9FF5-862C-B370-13F4A134D8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24709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E4D361AA-07E4-038D-4883-D11227C5459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 hasCustomPrompt="1"/>
          </p:nvPr>
        </p:nvSpPr>
        <p:spPr>
          <a:xfrm>
            <a:off x="247264" y="183336"/>
            <a:ext cx="1629244" cy="564088"/>
          </a:xfrm>
          <a:solidFill>
            <a:srgbClr val="FFFF00"/>
          </a:solidFill>
        </p:spPr>
        <p:txBody>
          <a:bodyPr/>
          <a:lstStyle>
            <a:lvl1pPr marL="0" indent="0">
              <a:buNone/>
              <a:defRPr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班名を入力</a:t>
            </a:r>
          </a:p>
        </p:txBody>
      </p:sp>
      <p:sp>
        <p:nvSpPr>
          <p:cNvPr id="21" name="テキスト プレースホルダー 16">
            <a:extLst>
              <a:ext uri="{FF2B5EF4-FFF2-40B4-BE49-F238E27FC236}">
                <a16:creationId xmlns:a16="http://schemas.microsoft.com/office/drawing/2014/main" id="{38ED94E4-7EB6-3A14-D6FA-0F760234B6D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 hasCustomPrompt="1"/>
          </p:nvPr>
        </p:nvSpPr>
        <p:spPr>
          <a:xfrm>
            <a:off x="2844083" y="1382872"/>
            <a:ext cx="2659543" cy="1830975"/>
          </a:xfrm>
          <a:solidFill>
            <a:schemeClr val="accent4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24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ここに自分の意見、考えを入力する。</a:t>
            </a:r>
          </a:p>
        </p:txBody>
      </p:sp>
      <p:sp>
        <p:nvSpPr>
          <p:cNvPr id="32" name="テキスト プレースホルダー 16">
            <a:extLst>
              <a:ext uri="{FF2B5EF4-FFF2-40B4-BE49-F238E27FC236}">
                <a16:creationId xmlns:a16="http://schemas.microsoft.com/office/drawing/2014/main" id="{D250E0B9-2342-580B-BB65-EC52ADBFA0B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 hasCustomPrompt="1"/>
          </p:nvPr>
        </p:nvSpPr>
        <p:spPr>
          <a:xfrm>
            <a:off x="184540" y="1382872"/>
            <a:ext cx="2659543" cy="1830975"/>
          </a:xfr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18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ここに友達からのコメントを記入する。</a:t>
            </a:r>
            <a:endParaRPr kumimoji="1" lang="en-US" altLang="ja-JP" dirty="0"/>
          </a:p>
        </p:txBody>
      </p:sp>
      <p:sp>
        <p:nvSpPr>
          <p:cNvPr id="6" name="縦書きテキスト プレースホルダー 5">
            <a:extLst>
              <a:ext uri="{FF2B5EF4-FFF2-40B4-BE49-F238E27FC236}">
                <a16:creationId xmlns:a16="http://schemas.microsoft.com/office/drawing/2014/main" id="{693EA9C2-73A5-1CA6-1CE2-382D937E788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 hasCustomPrompt="1"/>
          </p:nvPr>
        </p:nvSpPr>
        <p:spPr>
          <a:xfrm>
            <a:off x="5814806" y="465380"/>
            <a:ext cx="528984" cy="6046792"/>
          </a:xfr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vert="eaVert">
            <a:noAutofit/>
          </a:bodyPr>
          <a:lstStyle>
            <a:lvl1pPr marL="0" indent="0">
              <a:buNone/>
              <a:defRPr sz="2400" b="1" i="0" baseline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  <a:lvl5pPr marL="1828800" indent="0">
              <a:buNone/>
              <a:defRPr/>
            </a:lvl5pPr>
          </a:lstStyle>
          <a:p>
            <a:pPr lvl="0"/>
            <a:r>
              <a:rPr kumimoji="1" lang="ja-JP" altLang="en-US" dirty="0"/>
              <a:t>課題（発問）を入力する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1F2692F-526C-1340-6EE0-CBB828468504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90228" y="1105873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友達からのコメント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32B9F18-C134-4C11-C903-6B613672C974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2844083" y="1105872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自分の考え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8" name="テキスト プレースホルダー 16">
            <a:extLst>
              <a:ext uri="{FF2B5EF4-FFF2-40B4-BE49-F238E27FC236}">
                <a16:creationId xmlns:a16="http://schemas.microsoft.com/office/drawing/2014/main" id="{58A1E2BE-94C6-5743-50D9-A05E515F29C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 hasCustomPrompt="1"/>
          </p:nvPr>
        </p:nvSpPr>
        <p:spPr>
          <a:xfrm>
            <a:off x="9318892" y="1412072"/>
            <a:ext cx="2659543" cy="1830975"/>
          </a:xfrm>
          <a:solidFill>
            <a:schemeClr val="accent4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24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ここに自分の意見、考えを入力する。</a:t>
            </a:r>
          </a:p>
        </p:txBody>
      </p:sp>
      <p:sp>
        <p:nvSpPr>
          <p:cNvPr id="9" name="テキスト プレースホルダー 16">
            <a:extLst>
              <a:ext uri="{FF2B5EF4-FFF2-40B4-BE49-F238E27FC236}">
                <a16:creationId xmlns:a16="http://schemas.microsoft.com/office/drawing/2014/main" id="{02FFE418-9102-19C4-DE85-A43EC6006968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 hasCustomPrompt="1"/>
          </p:nvPr>
        </p:nvSpPr>
        <p:spPr>
          <a:xfrm>
            <a:off x="6659349" y="1412072"/>
            <a:ext cx="2659543" cy="1830975"/>
          </a:xfr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18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ここに友達からのコメントを記入する。</a:t>
            </a:r>
            <a:endParaRPr kumimoji="1" lang="en-US" altLang="ja-JP" dirty="0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A8468E5D-E77F-AE27-9951-55A19BD4D65B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6565037" y="1135073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友達からのコメント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87A84AC9-19AB-6721-C9F5-7DE26562E883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9318892" y="1135072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自分の考え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13" name="テキスト プレースホルダー 16">
            <a:extLst>
              <a:ext uri="{FF2B5EF4-FFF2-40B4-BE49-F238E27FC236}">
                <a16:creationId xmlns:a16="http://schemas.microsoft.com/office/drawing/2014/main" id="{81DEEA97-A175-4520-55C8-4BDB5AB82C04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 hasCustomPrompt="1"/>
          </p:nvPr>
        </p:nvSpPr>
        <p:spPr>
          <a:xfrm>
            <a:off x="2844083" y="4529549"/>
            <a:ext cx="2659543" cy="1830975"/>
          </a:xfrm>
          <a:solidFill>
            <a:schemeClr val="accent4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24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ここに自分の意見、考えを入力する。</a:t>
            </a:r>
          </a:p>
        </p:txBody>
      </p:sp>
      <p:sp>
        <p:nvSpPr>
          <p:cNvPr id="14" name="テキスト プレースホルダー 16">
            <a:extLst>
              <a:ext uri="{FF2B5EF4-FFF2-40B4-BE49-F238E27FC236}">
                <a16:creationId xmlns:a16="http://schemas.microsoft.com/office/drawing/2014/main" id="{49029DF9-CC7D-D419-40B5-2EDE9516885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 hasCustomPrompt="1"/>
          </p:nvPr>
        </p:nvSpPr>
        <p:spPr>
          <a:xfrm>
            <a:off x="184540" y="4529549"/>
            <a:ext cx="2659543" cy="1830975"/>
          </a:xfr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18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ここに友達からのコメントを記入する。</a:t>
            </a:r>
            <a:endParaRPr kumimoji="1" lang="en-US" altLang="ja-JP" dirty="0"/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51CF0F3F-4AFD-2B20-BA80-908FC43EDAF7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90228" y="4252550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友達からのコメント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26386BA-F8FD-0546-E9E2-C39A7CEA72D2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2844083" y="4252549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自分の考え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17" name="テキスト プレースホルダー 16">
            <a:extLst>
              <a:ext uri="{FF2B5EF4-FFF2-40B4-BE49-F238E27FC236}">
                <a16:creationId xmlns:a16="http://schemas.microsoft.com/office/drawing/2014/main" id="{9ECF1C5C-299D-5CA8-9F7A-3B8534F59E4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 hasCustomPrompt="1"/>
          </p:nvPr>
        </p:nvSpPr>
        <p:spPr>
          <a:xfrm>
            <a:off x="9318892" y="4529549"/>
            <a:ext cx="2659543" cy="1830975"/>
          </a:xfrm>
          <a:solidFill>
            <a:schemeClr val="accent4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24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ここに自分の意見、考えを入力する。</a:t>
            </a:r>
          </a:p>
        </p:txBody>
      </p:sp>
      <p:sp>
        <p:nvSpPr>
          <p:cNvPr id="18" name="テキスト プレースホルダー 16">
            <a:extLst>
              <a:ext uri="{FF2B5EF4-FFF2-40B4-BE49-F238E27FC236}">
                <a16:creationId xmlns:a16="http://schemas.microsoft.com/office/drawing/2014/main" id="{FD37F057-EA15-883A-4A2D-27C85BCE7B4D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 hasCustomPrompt="1"/>
          </p:nvPr>
        </p:nvSpPr>
        <p:spPr>
          <a:xfrm>
            <a:off x="6659349" y="4529549"/>
            <a:ext cx="2659543" cy="1830975"/>
          </a:xfr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18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ここに友達からのコメントを記入する。</a:t>
            </a:r>
            <a:endParaRPr kumimoji="1" lang="en-US" altLang="ja-JP" dirty="0"/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2876D6F1-A5D7-65E4-4C90-D50848952398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6565037" y="4252550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友達からのコメント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E86CD024-168C-2AE3-1A41-D831C36C4446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9318892" y="4252549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自分の考え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2EBE5AC1-DDFC-0E1B-85A2-4FEEEEB25A04}"/>
              </a:ext>
            </a:extLst>
          </p:cNvPr>
          <p:cNvGrpSpPr/>
          <p:nvPr userDrawn="1"/>
        </p:nvGrpSpPr>
        <p:grpSpPr>
          <a:xfrm>
            <a:off x="2750828" y="3327910"/>
            <a:ext cx="2818319" cy="741701"/>
            <a:chOff x="2750828" y="3327910"/>
            <a:chExt cx="2818319" cy="741701"/>
          </a:xfrm>
        </p:grpSpPr>
        <p:cxnSp>
          <p:nvCxnSpPr>
            <p:cNvPr id="3" name="直線コネクタ 2">
              <a:extLst>
                <a:ext uri="{FF2B5EF4-FFF2-40B4-BE49-F238E27FC236}">
                  <a16:creationId xmlns:a16="http://schemas.microsoft.com/office/drawing/2014/main" id="{06D785E9-692A-C9B2-8955-32F8D7A83320}"/>
                </a:ext>
              </a:extLst>
            </p:cNvPr>
            <p:cNvCxnSpPr>
              <a:cxnSpLocks/>
            </p:cNvCxnSpPr>
            <p:nvPr userDrawn="1"/>
          </p:nvCxnSpPr>
          <p:spPr>
            <a:xfrm>
              <a:off x="2923953" y="3928730"/>
              <a:ext cx="2472070" cy="0"/>
            </a:xfrm>
            <a:prstGeom prst="line">
              <a:avLst/>
            </a:prstGeom>
            <a:ln w="3810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3" name="直線コネクタ 22">
              <a:extLst>
                <a:ext uri="{FF2B5EF4-FFF2-40B4-BE49-F238E27FC236}">
                  <a16:creationId xmlns:a16="http://schemas.microsoft.com/office/drawing/2014/main" id="{A6BD5F4E-8924-710B-1DC5-CE0B23C3406C}"/>
                </a:ext>
              </a:extLst>
            </p:cNvPr>
            <p:cNvCxnSpPr/>
            <p:nvPr userDrawn="1"/>
          </p:nvCxnSpPr>
          <p:spPr>
            <a:xfrm>
              <a:off x="2923953" y="3787848"/>
              <a:ext cx="0" cy="281763"/>
            </a:xfrm>
            <a:prstGeom prst="line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4" name="直線コネクタ 23">
              <a:extLst>
                <a:ext uri="{FF2B5EF4-FFF2-40B4-BE49-F238E27FC236}">
                  <a16:creationId xmlns:a16="http://schemas.microsoft.com/office/drawing/2014/main" id="{55504A79-3627-4A85-A62A-43805D752669}"/>
                </a:ext>
              </a:extLst>
            </p:cNvPr>
            <p:cNvCxnSpPr/>
            <p:nvPr userDrawn="1"/>
          </p:nvCxnSpPr>
          <p:spPr>
            <a:xfrm>
              <a:off x="5396023" y="3787848"/>
              <a:ext cx="0" cy="281763"/>
            </a:xfrm>
            <a:prstGeom prst="line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25" name="テキスト ボックス 24">
              <a:extLst>
                <a:ext uri="{FF2B5EF4-FFF2-40B4-BE49-F238E27FC236}">
                  <a16:creationId xmlns:a16="http://schemas.microsoft.com/office/drawing/2014/main" id="{3A1BFE3A-12F5-453E-5ADE-494030398972}"/>
                </a:ext>
              </a:extLst>
            </p:cNvPr>
            <p:cNvSpPr txBox="1"/>
            <p:nvPr userDrawn="1"/>
          </p:nvSpPr>
          <p:spPr>
            <a:xfrm>
              <a:off x="2750828" y="3410398"/>
              <a:ext cx="346249" cy="439476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/>
            </a:fontRef>
          </p:style>
          <p:txBody>
            <a:bodyPr vert="eaVert" wrap="square" rtlCol="0">
              <a:spAutoFit/>
            </a:bodyPr>
            <a:lstStyle/>
            <a:p>
              <a:pPr algn="l"/>
              <a:r>
                <a:rPr kumimoji="1" lang="ja-JP" altLang="en-US" sz="1050" dirty="0">
                  <a:solidFill>
                    <a:srgbClr val="FF0000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する</a:t>
              </a:r>
            </a:p>
          </p:txBody>
        </p:sp>
        <p:sp>
          <p:nvSpPr>
            <p:cNvPr id="26" name="テキスト ボックス 25">
              <a:extLst>
                <a:ext uri="{FF2B5EF4-FFF2-40B4-BE49-F238E27FC236}">
                  <a16:creationId xmlns:a16="http://schemas.microsoft.com/office/drawing/2014/main" id="{B6D780AA-619A-BA2F-2410-3C189E956560}"/>
                </a:ext>
              </a:extLst>
            </p:cNvPr>
            <p:cNvSpPr txBox="1"/>
            <p:nvPr userDrawn="1"/>
          </p:nvSpPr>
          <p:spPr>
            <a:xfrm>
              <a:off x="5222898" y="3327910"/>
              <a:ext cx="346249" cy="498865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/>
            </a:fontRef>
          </p:style>
          <p:txBody>
            <a:bodyPr vert="eaVert" wrap="square" rtlCol="0">
              <a:spAutoFit/>
            </a:bodyPr>
            <a:lstStyle/>
            <a:p>
              <a:pPr algn="l"/>
              <a:r>
                <a:rPr kumimoji="1" lang="ja-JP" altLang="en-US" sz="1050" dirty="0">
                  <a:solidFill>
                    <a:srgbClr val="FF0000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しない</a:t>
              </a:r>
            </a:p>
          </p:txBody>
        </p:sp>
        <p:sp>
          <p:nvSpPr>
            <p:cNvPr id="28" name="テキスト ボックス 27">
              <a:extLst>
                <a:ext uri="{FF2B5EF4-FFF2-40B4-BE49-F238E27FC236}">
                  <a16:creationId xmlns:a16="http://schemas.microsoft.com/office/drawing/2014/main" id="{68730DD8-1ECB-09BF-3786-1FBA52089A3D}"/>
                </a:ext>
              </a:extLst>
            </p:cNvPr>
            <p:cNvSpPr txBox="1"/>
            <p:nvPr userDrawn="1"/>
          </p:nvSpPr>
          <p:spPr>
            <a:xfrm>
              <a:off x="3039804" y="3453708"/>
              <a:ext cx="2259936" cy="276999"/>
            </a:xfrm>
            <a:prstGeom prst="rect">
              <a:avLst/>
            </a:prstGeom>
            <a:solidFill>
              <a:schemeClr val="accent2">
                <a:alpha val="50000"/>
              </a:schemeClr>
            </a:solidFill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vert="horz" wrap="square" rtlCol="0">
              <a:spAutoFit/>
            </a:bodyPr>
            <a:lstStyle/>
            <a:p>
              <a:pPr algn="ctr"/>
              <a:r>
                <a:rPr kumimoji="1" lang="ja-JP" altLang="en-US" sz="1200" dirty="0">
                  <a:solidFill>
                    <a:schemeClr val="tx1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心の数直線</a:t>
              </a:r>
            </a:p>
          </p:txBody>
        </p:sp>
      </p:grp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AEA0EDC4-3698-0FFB-3632-597B2BBBCA43}"/>
              </a:ext>
            </a:extLst>
          </p:cNvPr>
          <p:cNvGrpSpPr/>
          <p:nvPr userDrawn="1"/>
        </p:nvGrpSpPr>
        <p:grpSpPr>
          <a:xfrm>
            <a:off x="2770916" y="327647"/>
            <a:ext cx="2818319" cy="741701"/>
            <a:chOff x="2750828" y="3327910"/>
            <a:chExt cx="2818319" cy="741701"/>
          </a:xfrm>
        </p:grpSpPr>
        <p:cxnSp>
          <p:nvCxnSpPr>
            <p:cNvPr id="33" name="直線コネクタ 32">
              <a:extLst>
                <a:ext uri="{FF2B5EF4-FFF2-40B4-BE49-F238E27FC236}">
                  <a16:creationId xmlns:a16="http://schemas.microsoft.com/office/drawing/2014/main" id="{63C140C8-760B-22DA-B39C-17E7B58FBADA}"/>
                </a:ext>
              </a:extLst>
            </p:cNvPr>
            <p:cNvCxnSpPr>
              <a:cxnSpLocks/>
            </p:cNvCxnSpPr>
            <p:nvPr userDrawn="1"/>
          </p:nvCxnSpPr>
          <p:spPr>
            <a:xfrm>
              <a:off x="2923953" y="3928730"/>
              <a:ext cx="2472070" cy="0"/>
            </a:xfrm>
            <a:prstGeom prst="line">
              <a:avLst/>
            </a:prstGeom>
            <a:ln w="3810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4" name="直線コネクタ 33">
              <a:extLst>
                <a:ext uri="{FF2B5EF4-FFF2-40B4-BE49-F238E27FC236}">
                  <a16:creationId xmlns:a16="http://schemas.microsoft.com/office/drawing/2014/main" id="{52CDEB3C-74BE-B712-83C2-0BED3DBA500E}"/>
                </a:ext>
              </a:extLst>
            </p:cNvPr>
            <p:cNvCxnSpPr/>
            <p:nvPr userDrawn="1"/>
          </p:nvCxnSpPr>
          <p:spPr>
            <a:xfrm>
              <a:off x="2923953" y="3787848"/>
              <a:ext cx="0" cy="281763"/>
            </a:xfrm>
            <a:prstGeom prst="line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5" name="直線コネクタ 34">
              <a:extLst>
                <a:ext uri="{FF2B5EF4-FFF2-40B4-BE49-F238E27FC236}">
                  <a16:creationId xmlns:a16="http://schemas.microsoft.com/office/drawing/2014/main" id="{D942B51B-43DF-F0CE-9E5E-FAFE56EFFE31}"/>
                </a:ext>
              </a:extLst>
            </p:cNvPr>
            <p:cNvCxnSpPr/>
            <p:nvPr userDrawn="1"/>
          </p:nvCxnSpPr>
          <p:spPr>
            <a:xfrm>
              <a:off x="5396023" y="3787848"/>
              <a:ext cx="0" cy="281763"/>
            </a:xfrm>
            <a:prstGeom prst="line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36" name="テキスト ボックス 35">
              <a:extLst>
                <a:ext uri="{FF2B5EF4-FFF2-40B4-BE49-F238E27FC236}">
                  <a16:creationId xmlns:a16="http://schemas.microsoft.com/office/drawing/2014/main" id="{D14A0C3E-F487-183C-0025-F5C254246C8D}"/>
                </a:ext>
              </a:extLst>
            </p:cNvPr>
            <p:cNvSpPr txBox="1"/>
            <p:nvPr userDrawn="1"/>
          </p:nvSpPr>
          <p:spPr>
            <a:xfrm>
              <a:off x="2750828" y="3410398"/>
              <a:ext cx="346249" cy="439476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/>
            </a:fontRef>
          </p:style>
          <p:txBody>
            <a:bodyPr vert="eaVert" wrap="square" rtlCol="0">
              <a:spAutoFit/>
            </a:bodyPr>
            <a:lstStyle/>
            <a:p>
              <a:pPr algn="l"/>
              <a:r>
                <a:rPr kumimoji="1" lang="ja-JP" altLang="en-US" sz="1050" dirty="0">
                  <a:solidFill>
                    <a:srgbClr val="FF0000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する</a:t>
              </a:r>
            </a:p>
          </p:txBody>
        </p:sp>
        <p:sp>
          <p:nvSpPr>
            <p:cNvPr id="37" name="テキスト ボックス 36">
              <a:extLst>
                <a:ext uri="{FF2B5EF4-FFF2-40B4-BE49-F238E27FC236}">
                  <a16:creationId xmlns:a16="http://schemas.microsoft.com/office/drawing/2014/main" id="{D64AE7DC-FDAB-CB1E-1AF4-429577785EE9}"/>
                </a:ext>
              </a:extLst>
            </p:cNvPr>
            <p:cNvSpPr txBox="1"/>
            <p:nvPr userDrawn="1"/>
          </p:nvSpPr>
          <p:spPr>
            <a:xfrm>
              <a:off x="5222898" y="3327910"/>
              <a:ext cx="346249" cy="498865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/>
            </a:fontRef>
          </p:style>
          <p:txBody>
            <a:bodyPr vert="eaVert" wrap="square" rtlCol="0">
              <a:spAutoFit/>
            </a:bodyPr>
            <a:lstStyle/>
            <a:p>
              <a:pPr algn="l"/>
              <a:r>
                <a:rPr kumimoji="1" lang="ja-JP" altLang="en-US" sz="1050" dirty="0">
                  <a:solidFill>
                    <a:srgbClr val="FF0000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しない</a:t>
              </a:r>
            </a:p>
          </p:txBody>
        </p:sp>
        <p:sp>
          <p:nvSpPr>
            <p:cNvPr id="38" name="テキスト ボックス 37">
              <a:extLst>
                <a:ext uri="{FF2B5EF4-FFF2-40B4-BE49-F238E27FC236}">
                  <a16:creationId xmlns:a16="http://schemas.microsoft.com/office/drawing/2014/main" id="{116A8F68-6518-59BD-7393-865666525B49}"/>
                </a:ext>
              </a:extLst>
            </p:cNvPr>
            <p:cNvSpPr txBox="1"/>
            <p:nvPr userDrawn="1"/>
          </p:nvSpPr>
          <p:spPr>
            <a:xfrm>
              <a:off x="3039804" y="3453708"/>
              <a:ext cx="2259936" cy="276999"/>
            </a:xfrm>
            <a:prstGeom prst="rect">
              <a:avLst/>
            </a:prstGeom>
            <a:solidFill>
              <a:schemeClr val="accent2">
                <a:alpha val="50000"/>
              </a:schemeClr>
            </a:solidFill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vert="horz" wrap="square" rtlCol="0">
              <a:spAutoFit/>
            </a:bodyPr>
            <a:lstStyle/>
            <a:p>
              <a:pPr algn="ctr"/>
              <a:r>
                <a:rPr kumimoji="1" lang="ja-JP" altLang="en-US" sz="1200" dirty="0">
                  <a:solidFill>
                    <a:schemeClr val="tx1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心の数直線</a:t>
              </a:r>
            </a:p>
          </p:txBody>
        </p:sp>
      </p:grp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87898867-4135-C4E9-58FF-6E46C955CBCE}"/>
              </a:ext>
            </a:extLst>
          </p:cNvPr>
          <p:cNvGrpSpPr/>
          <p:nvPr userDrawn="1"/>
        </p:nvGrpSpPr>
        <p:grpSpPr>
          <a:xfrm>
            <a:off x="9247959" y="359593"/>
            <a:ext cx="2818319" cy="741701"/>
            <a:chOff x="2750828" y="3327910"/>
            <a:chExt cx="2818319" cy="741701"/>
          </a:xfrm>
        </p:grpSpPr>
        <p:cxnSp>
          <p:nvCxnSpPr>
            <p:cNvPr id="41" name="直線コネクタ 40">
              <a:extLst>
                <a:ext uri="{FF2B5EF4-FFF2-40B4-BE49-F238E27FC236}">
                  <a16:creationId xmlns:a16="http://schemas.microsoft.com/office/drawing/2014/main" id="{1BEB2148-008C-1DE5-2910-8848AECE5B9D}"/>
                </a:ext>
              </a:extLst>
            </p:cNvPr>
            <p:cNvCxnSpPr>
              <a:cxnSpLocks/>
            </p:cNvCxnSpPr>
            <p:nvPr userDrawn="1"/>
          </p:nvCxnSpPr>
          <p:spPr>
            <a:xfrm>
              <a:off x="2923953" y="3928730"/>
              <a:ext cx="2472070" cy="0"/>
            </a:xfrm>
            <a:prstGeom prst="line">
              <a:avLst/>
            </a:prstGeom>
            <a:ln w="3810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2" name="直線コネクタ 41">
              <a:extLst>
                <a:ext uri="{FF2B5EF4-FFF2-40B4-BE49-F238E27FC236}">
                  <a16:creationId xmlns:a16="http://schemas.microsoft.com/office/drawing/2014/main" id="{216B3397-E3A6-BB3C-D6AC-4BC94EDD99A6}"/>
                </a:ext>
              </a:extLst>
            </p:cNvPr>
            <p:cNvCxnSpPr/>
            <p:nvPr userDrawn="1"/>
          </p:nvCxnSpPr>
          <p:spPr>
            <a:xfrm>
              <a:off x="2923953" y="3787848"/>
              <a:ext cx="0" cy="281763"/>
            </a:xfrm>
            <a:prstGeom prst="line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3" name="直線コネクタ 42">
              <a:extLst>
                <a:ext uri="{FF2B5EF4-FFF2-40B4-BE49-F238E27FC236}">
                  <a16:creationId xmlns:a16="http://schemas.microsoft.com/office/drawing/2014/main" id="{72B4F2C2-0644-D84D-9520-51C62B06AF18}"/>
                </a:ext>
              </a:extLst>
            </p:cNvPr>
            <p:cNvCxnSpPr/>
            <p:nvPr userDrawn="1"/>
          </p:nvCxnSpPr>
          <p:spPr>
            <a:xfrm>
              <a:off x="5396023" y="3787848"/>
              <a:ext cx="0" cy="281763"/>
            </a:xfrm>
            <a:prstGeom prst="line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44" name="テキスト ボックス 43">
              <a:extLst>
                <a:ext uri="{FF2B5EF4-FFF2-40B4-BE49-F238E27FC236}">
                  <a16:creationId xmlns:a16="http://schemas.microsoft.com/office/drawing/2014/main" id="{8F22DC4F-0375-67D4-4173-6A8D43A662BF}"/>
                </a:ext>
              </a:extLst>
            </p:cNvPr>
            <p:cNvSpPr txBox="1"/>
            <p:nvPr userDrawn="1"/>
          </p:nvSpPr>
          <p:spPr>
            <a:xfrm>
              <a:off x="2750828" y="3410398"/>
              <a:ext cx="346249" cy="439476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/>
            </a:fontRef>
          </p:style>
          <p:txBody>
            <a:bodyPr vert="eaVert" wrap="square" rtlCol="0">
              <a:spAutoFit/>
            </a:bodyPr>
            <a:lstStyle/>
            <a:p>
              <a:pPr algn="l"/>
              <a:r>
                <a:rPr kumimoji="1" lang="ja-JP" altLang="en-US" sz="1050" dirty="0">
                  <a:solidFill>
                    <a:srgbClr val="FF0000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する</a:t>
              </a:r>
            </a:p>
          </p:txBody>
        </p:sp>
        <p:sp>
          <p:nvSpPr>
            <p:cNvPr id="45" name="テキスト ボックス 44">
              <a:extLst>
                <a:ext uri="{FF2B5EF4-FFF2-40B4-BE49-F238E27FC236}">
                  <a16:creationId xmlns:a16="http://schemas.microsoft.com/office/drawing/2014/main" id="{F7009E7B-68D5-63DA-5887-CC29989165FA}"/>
                </a:ext>
              </a:extLst>
            </p:cNvPr>
            <p:cNvSpPr txBox="1"/>
            <p:nvPr userDrawn="1"/>
          </p:nvSpPr>
          <p:spPr>
            <a:xfrm>
              <a:off x="5222898" y="3327910"/>
              <a:ext cx="346249" cy="498865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/>
            </a:fontRef>
          </p:style>
          <p:txBody>
            <a:bodyPr vert="eaVert" wrap="square" rtlCol="0">
              <a:spAutoFit/>
            </a:bodyPr>
            <a:lstStyle/>
            <a:p>
              <a:pPr algn="l"/>
              <a:r>
                <a:rPr kumimoji="1" lang="ja-JP" altLang="en-US" sz="1050" dirty="0">
                  <a:solidFill>
                    <a:srgbClr val="FF0000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しない</a:t>
              </a:r>
            </a:p>
          </p:txBody>
        </p:sp>
        <p:sp>
          <p:nvSpPr>
            <p:cNvPr id="46" name="テキスト ボックス 45">
              <a:extLst>
                <a:ext uri="{FF2B5EF4-FFF2-40B4-BE49-F238E27FC236}">
                  <a16:creationId xmlns:a16="http://schemas.microsoft.com/office/drawing/2014/main" id="{0DC86BD4-4DBB-02F4-7307-BE004E344945}"/>
                </a:ext>
              </a:extLst>
            </p:cNvPr>
            <p:cNvSpPr txBox="1"/>
            <p:nvPr userDrawn="1"/>
          </p:nvSpPr>
          <p:spPr>
            <a:xfrm>
              <a:off x="3039804" y="3453708"/>
              <a:ext cx="2259936" cy="276999"/>
            </a:xfrm>
            <a:prstGeom prst="rect">
              <a:avLst/>
            </a:prstGeom>
            <a:solidFill>
              <a:schemeClr val="accent2">
                <a:alpha val="50000"/>
              </a:schemeClr>
            </a:solidFill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vert="horz" wrap="square" rtlCol="0">
              <a:spAutoFit/>
            </a:bodyPr>
            <a:lstStyle/>
            <a:p>
              <a:pPr algn="ctr"/>
              <a:r>
                <a:rPr kumimoji="1" lang="ja-JP" altLang="en-US" sz="1200" dirty="0">
                  <a:solidFill>
                    <a:schemeClr val="tx1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心の数直線</a:t>
              </a:r>
            </a:p>
          </p:txBody>
        </p:sp>
      </p:grpSp>
      <p:grpSp>
        <p:nvGrpSpPr>
          <p:cNvPr id="48" name="グループ化 47">
            <a:extLst>
              <a:ext uri="{FF2B5EF4-FFF2-40B4-BE49-F238E27FC236}">
                <a16:creationId xmlns:a16="http://schemas.microsoft.com/office/drawing/2014/main" id="{45A1561F-F8B5-0FA4-82A2-D59FCD14A814}"/>
              </a:ext>
            </a:extLst>
          </p:cNvPr>
          <p:cNvGrpSpPr/>
          <p:nvPr userDrawn="1"/>
        </p:nvGrpSpPr>
        <p:grpSpPr>
          <a:xfrm>
            <a:off x="9268047" y="3440920"/>
            <a:ext cx="2818319" cy="741701"/>
            <a:chOff x="2750828" y="3327910"/>
            <a:chExt cx="2818319" cy="741701"/>
          </a:xfrm>
        </p:grpSpPr>
        <p:cxnSp>
          <p:nvCxnSpPr>
            <p:cNvPr id="49" name="直線コネクタ 48">
              <a:extLst>
                <a:ext uri="{FF2B5EF4-FFF2-40B4-BE49-F238E27FC236}">
                  <a16:creationId xmlns:a16="http://schemas.microsoft.com/office/drawing/2014/main" id="{FDDC27CF-69EF-9564-E91D-3FBB06A888D6}"/>
                </a:ext>
              </a:extLst>
            </p:cNvPr>
            <p:cNvCxnSpPr>
              <a:cxnSpLocks/>
            </p:cNvCxnSpPr>
            <p:nvPr userDrawn="1"/>
          </p:nvCxnSpPr>
          <p:spPr>
            <a:xfrm>
              <a:off x="2923953" y="3928730"/>
              <a:ext cx="2472070" cy="0"/>
            </a:xfrm>
            <a:prstGeom prst="line">
              <a:avLst/>
            </a:prstGeom>
            <a:ln w="3810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0" name="直線コネクタ 49">
              <a:extLst>
                <a:ext uri="{FF2B5EF4-FFF2-40B4-BE49-F238E27FC236}">
                  <a16:creationId xmlns:a16="http://schemas.microsoft.com/office/drawing/2014/main" id="{C9226999-23D3-EB50-9EE7-3C84863D30B3}"/>
                </a:ext>
              </a:extLst>
            </p:cNvPr>
            <p:cNvCxnSpPr/>
            <p:nvPr userDrawn="1"/>
          </p:nvCxnSpPr>
          <p:spPr>
            <a:xfrm>
              <a:off x="2923953" y="3787848"/>
              <a:ext cx="0" cy="281763"/>
            </a:xfrm>
            <a:prstGeom prst="line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1" name="直線コネクタ 50">
              <a:extLst>
                <a:ext uri="{FF2B5EF4-FFF2-40B4-BE49-F238E27FC236}">
                  <a16:creationId xmlns:a16="http://schemas.microsoft.com/office/drawing/2014/main" id="{50116CAB-8FAF-C8D6-A01B-7510F78617A8}"/>
                </a:ext>
              </a:extLst>
            </p:cNvPr>
            <p:cNvCxnSpPr/>
            <p:nvPr userDrawn="1"/>
          </p:nvCxnSpPr>
          <p:spPr>
            <a:xfrm>
              <a:off x="5396023" y="3787848"/>
              <a:ext cx="0" cy="281763"/>
            </a:xfrm>
            <a:prstGeom prst="line">
              <a:avLst/>
            </a:prstGeom>
            <a:ln w="28575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52" name="テキスト ボックス 51">
              <a:extLst>
                <a:ext uri="{FF2B5EF4-FFF2-40B4-BE49-F238E27FC236}">
                  <a16:creationId xmlns:a16="http://schemas.microsoft.com/office/drawing/2014/main" id="{6F2CF951-84E7-4896-3EB0-5D1251CC8BBB}"/>
                </a:ext>
              </a:extLst>
            </p:cNvPr>
            <p:cNvSpPr txBox="1"/>
            <p:nvPr userDrawn="1"/>
          </p:nvSpPr>
          <p:spPr>
            <a:xfrm>
              <a:off x="2750828" y="3410398"/>
              <a:ext cx="346249" cy="439476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/>
            </a:fontRef>
          </p:style>
          <p:txBody>
            <a:bodyPr vert="eaVert" wrap="square" rtlCol="0">
              <a:spAutoFit/>
            </a:bodyPr>
            <a:lstStyle/>
            <a:p>
              <a:pPr algn="l"/>
              <a:r>
                <a:rPr kumimoji="1" lang="ja-JP" altLang="en-US" sz="1050" dirty="0">
                  <a:solidFill>
                    <a:srgbClr val="FF0000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する</a:t>
              </a:r>
            </a:p>
          </p:txBody>
        </p:sp>
        <p:sp>
          <p:nvSpPr>
            <p:cNvPr id="53" name="テキスト ボックス 52">
              <a:extLst>
                <a:ext uri="{FF2B5EF4-FFF2-40B4-BE49-F238E27FC236}">
                  <a16:creationId xmlns:a16="http://schemas.microsoft.com/office/drawing/2014/main" id="{A560A270-6E24-4357-73FE-70F319C49DAD}"/>
                </a:ext>
              </a:extLst>
            </p:cNvPr>
            <p:cNvSpPr txBox="1"/>
            <p:nvPr userDrawn="1"/>
          </p:nvSpPr>
          <p:spPr>
            <a:xfrm>
              <a:off x="5222898" y="3327910"/>
              <a:ext cx="346249" cy="498865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/>
            </a:fontRef>
          </p:style>
          <p:txBody>
            <a:bodyPr vert="eaVert" wrap="square" rtlCol="0">
              <a:spAutoFit/>
            </a:bodyPr>
            <a:lstStyle/>
            <a:p>
              <a:pPr algn="l"/>
              <a:r>
                <a:rPr kumimoji="1" lang="ja-JP" altLang="en-US" sz="1050" dirty="0">
                  <a:solidFill>
                    <a:srgbClr val="FF0000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しない</a:t>
              </a:r>
            </a:p>
          </p:txBody>
        </p:sp>
        <p:sp>
          <p:nvSpPr>
            <p:cNvPr id="54" name="テキスト ボックス 53">
              <a:extLst>
                <a:ext uri="{FF2B5EF4-FFF2-40B4-BE49-F238E27FC236}">
                  <a16:creationId xmlns:a16="http://schemas.microsoft.com/office/drawing/2014/main" id="{28942E33-0EE1-DC8A-32C5-45254DE6BE8D}"/>
                </a:ext>
              </a:extLst>
            </p:cNvPr>
            <p:cNvSpPr txBox="1"/>
            <p:nvPr userDrawn="1"/>
          </p:nvSpPr>
          <p:spPr>
            <a:xfrm>
              <a:off x="3039804" y="3453708"/>
              <a:ext cx="2259936" cy="276999"/>
            </a:xfrm>
            <a:prstGeom prst="rect">
              <a:avLst/>
            </a:prstGeom>
            <a:solidFill>
              <a:schemeClr val="accent2">
                <a:alpha val="50000"/>
              </a:schemeClr>
            </a:solidFill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vert="horz" wrap="square" rtlCol="0">
              <a:spAutoFit/>
            </a:bodyPr>
            <a:lstStyle/>
            <a:p>
              <a:pPr algn="ctr"/>
              <a:r>
                <a:rPr kumimoji="1" lang="ja-JP" altLang="en-US" sz="1200" dirty="0">
                  <a:solidFill>
                    <a:schemeClr val="tx1"/>
                  </a:solidFill>
                  <a:latin typeface="UD デジタル 教科書体 NK-B" panose="02020700000000000000" pitchFamily="18" charset="-128"/>
                  <a:ea typeface="UD デジタル 教科書体 NK-B" panose="02020700000000000000" pitchFamily="18" charset="-128"/>
                </a:rPr>
                <a:t>心の数直線</a:t>
              </a:r>
            </a:p>
          </p:txBody>
        </p:sp>
      </p:grp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A625B36D-1852-0AD6-DD0A-9CD1D1968B56}"/>
              </a:ext>
            </a:extLst>
          </p:cNvPr>
          <p:cNvSpPr/>
          <p:nvPr userDrawn="1"/>
        </p:nvSpPr>
        <p:spPr>
          <a:xfrm>
            <a:off x="2976761" y="6515537"/>
            <a:ext cx="9215239" cy="314141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0" rtlCol="0" anchor="ctr"/>
          <a:lstStyle/>
          <a:p>
            <a:r>
              <a:rPr lang="ja-JP" altLang="en-US" sz="1600" b="1" dirty="0">
                <a:solidFill>
                  <a:srgbClr val="CC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メイリオ" panose="020B0604030504040204" pitchFamily="50" charset="-128"/>
              </a:rPr>
              <a:t>赤色：共感した、</a:t>
            </a:r>
            <a:r>
              <a:rPr lang="ja-JP" altLang="en-US" sz="1600" b="1" dirty="0">
                <a:solidFill>
                  <a:schemeClr val="accent6">
                    <a:lumMod val="75000"/>
                  </a:schemeClr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メイリオ" panose="020B0604030504040204" pitchFamily="50" charset="-128"/>
              </a:rPr>
              <a:t>緑色：疑問に感じた、</a:t>
            </a:r>
            <a:r>
              <a:rPr lang="ja-JP" altLang="en-US" sz="1600" b="1" dirty="0">
                <a:solidFill>
                  <a:schemeClr val="accent1">
                    <a:lumMod val="50000"/>
                  </a:schemeClr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メイリオ" panose="020B0604030504040204" pitchFamily="50" charset="-128"/>
              </a:rPr>
              <a:t>青色：新たな気付き、</a:t>
            </a:r>
            <a:r>
              <a:rPr lang="ja-JP" altLang="en-US" sz="1600" b="1" dirty="0">
                <a:solidFill>
                  <a:srgbClr val="FF99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メイリオ" panose="020B0604030504040204" pitchFamily="50" charset="-128"/>
              </a:rPr>
              <a:t>オレンジ色：興味・関心をもった、</a:t>
            </a:r>
            <a:r>
              <a:rPr lang="ja-JP" altLang="en-US" sz="1600" b="1" dirty="0">
                <a:solidFill>
                  <a:schemeClr val="tx1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メイリオ" panose="020B0604030504040204" pitchFamily="50" charset="-128"/>
              </a:rPr>
              <a:t>黒色：その他</a:t>
            </a:r>
            <a:endParaRPr lang="en-US" altLang="ja-JP" sz="1600" b="1" dirty="0">
              <a:solidFill>
                <a:schemeClr val="tx1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184660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28448A9-F410-BFE8-3224-163AD3B6F0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16244C3-152A-3314-37D2-316EA692E2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526C210-89BC-AB4E-BEAA-BFB0CB7651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A904EC1-4F6F-E664-0DB9-80DCFCA590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3669EDD-5DB1-D949-2D06-34DB2ACB6D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31380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79CC9B9-33EA-61B8-2976-4BDB8A275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6551F67-EDEE-0D4A-21BD-2EECF910F4E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1507561-5612-3046-0640-8A6237A6C7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4A4B4A3-902E-94DD-A225-6F0A864B47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2D68A1B-4F5F-CB7C-49ED-C64FB5F5D9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99673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B8CB729-F478-FABD-A9BC-7A9EB75D84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19908A0-31A7-95D0-415B-F637F9E886E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454CAF6-BE1E-59FE-811E-D3194B16049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C2E1866-99AE-614B-F2F6-1967D8E657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487F85F-2B08-0D1B-4232-9994AF5FE2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AAA0DAC-6CD1-7414-B46B-575BBC47EC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73404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050A29-CC5B-633B-0ED4-8000BA9B4E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5BDC0DA-A0B7-2B95-08B6-16B8DEBD67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8D1118B-86E5-A61D-4D09-5D393E22795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DCA43B5-A7CD-D715-126B-B628F3C97E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8B72CEA6-0276-D485-3875-27843965A3F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C9DB866C-46B6-909C-F4DE-442DCC6E9A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5784218-BD4B-FE13-50DB-B78C343486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855091F4-2F13-9947-7892-DAD014FE9C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38965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EBB4274-13CA-5F14-04A3-66EDD3A3DB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C79A808-0DBD-83F2-6505-24B0E7D580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F740812-20D9-5991-7268-E8F495D88D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41A1D8B-472E-4C81-AD2A-D8A01CE630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37309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C3A39C59-A3A2-5148-8F19-9B4AD79EF0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CD4CB348-991E-75DA-66DA-1C029AC147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E6BD2E7F-8F23-5E66-B752-53F086C76B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99588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10681D0-90EE-05CC-EC09-193113C9A7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B2B72DE-FD8B-983C-8417-D4A3507711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0C179CA-4724-C5A7-0E01-393ABFF5CF4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45B1D60-5F02-1FAB-A9A6-C0F92D9F94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CB26B9D-3B7E-0039-DC7E-DC21BAF897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1499471-AF5B-80F2-7E9B-2582582FEC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425060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58A8A32-D9F7-3B5F-F6C5-DF2F1E4FEA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56021FAC-6D70-DF64-257A-8E308068ED1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A70109A-3B7A-02CC-94D2-C3215FB98D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6A73E1E-47D7-BE9F-56FE-C23C8DC634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36C5821-CC39-DC92-2424-CB327F2D1D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8D10E04-95EB-0B65-A3AC-945FB0BF92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03790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DC087293-C294-2C81-1E3E-B5C3C72552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E07EAB8-83C1-DE43-B174-A125AEDC8E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7D44A38-F65C-B13D-E5C1-D358D7DE9B4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396FE29-5475-3F24-47F0-140402B8308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9C26FB4-F835-98EF-BE4F-FD23B33674C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77949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1" r:id="rId12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>
          <a:xfrm>
            <a:off x="247264" y="183336"/>
            <a:ext cx="1629244" cy="564088"/>
          </a:xfrm>
        </p:spPr>
        <p:txBody>
          <a:bodyPr/>
          <a:lstStyle/>
          <a:p>
            <a:fld id="{DF3BF899-5F5B-408D-9B57-FBB73BC15C32}" type="slidenum">
              <a:rPr lang="ja-JP" altLang="en-US" smtClean="0"/>
              <a:t>1</a:t>
            </a:fld>
            <a:r>
              <a:rPr lang="ja-JP" altLang="en-US" dirty="0"/>
              <a:t>班</a:t>
            </a:r>
          </a:p>
        </p:txBody>
      </p:sp>
      <p:sp>
        <p:nvSpPr>
          <p:cNvPr id="24" name="テキスト プレースホルダー 23">
            <a:extLst>
              <a:ext uri="{FF2B5EF4-FFF2-40B4-BE49-F238E27FC236}">
                <a16:creationId xmlns:a16="http://schemas.microsoft.com/office/drawing/2014/main" id="{FAFE3F79-3AFA-2F11-7704-F1F2E3DB53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14" name="テキスト プレースホルダー 13">
            <a:extLst>
              <a:ext uri="{FF2B5EF4-FFF2-40B4-BE49-F238E27FC236}">
                <a16:creationId xmlns:a16="http://schemas.microsoft.com/office/drawing/2014/main" id="{32CD9343-5DED-D8D2-D500-8D8CA0A12426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>
          <a:xfrm>
            <a:off x="184540" y="1382872"/>
            <a:ext cx="2659543" cy="1830975"/>
          </a:xfrm>
        </p:spPr>
        <p:txBody>
          <a:bodyPr/>
          <a:lstStyle/>
          <a:p>
            <a:endParaRPr lang="ja-JP" altLang="en-US" dirty="0"/>
          </a:p>
        </p:txBody>
      </p:sp>
      <p:sp>
        <p:nvSpPr>
          <p:cNvPr id="25" name="縦書きテキスト プレースホルダー 24">
            <a:extLst>
              <a:ext uri="{FF2B5EF4-FFF2-40B4-BE49-F238E27FC236}">
                <a16:creationId xmlns:a16="http://schemas.microsoft.com/office/drawing/2014/main" id="{27BAE988-2A33-47B3-293B-73906E241D8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26" name="テキスト プレースホルダー 25">
            <a:extLst>
              <a:ext uri="{FF2B5EF4-FFF2-40B4-BE49-F238E27FC236}">
                <a16:creationId xmlns:a16="http://schemas.microsoft.com/office/drawing/2014/main" id="{29ADD247-15F1-5849-0699-8EA6B6DC9EAB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27" name="テキスト プレースホルダー 26">
            <a:extLst>
              <a:ext uri="{FF2B5EF4-FFF2-40B4-BE49-F238E27FC236}">
                <a16:creationId xmlns:a16="http://schemas.microsoft.com/office/drawing/2014/main" id="{4F2AB133-7D43-7EF8-A3D4-7E8BA00AC3B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28" name="テキスト プレースホルダー 27">
            <a:extLst>
              <a:ext uri="{FF2B5EF4-FFF2-40B4-BE49-F238E27FC236}">
                <a16:creationId xmlns:a16="http://schemas.microsoft.com/office/drawing/2014/main" id="{C7266B4C-9CB1-53FF-F20C-6D3E294730B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29" name="テキスト プレースホルダー 28">
            <a:extLst>
              <a:ext uri="{FF2B5EF4-FFF2-40B4-BE49-F238E27FC236}">
                <a16:creationId xmlns:a16="http://schemas.microsoft.com/office/drawing/2014/main" id="{E7860FC7-AC6C-44C4-110C-1AB1354941B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30" name="テキスト プレースホルダー 29">
            <a:extLst>
              <a:ext uri="{FF2B5EF4-FFF2-40B4-BE49-F238E27FC236}">
                <a16:creationId xmlns:a16="http://schemas.microsoft.com/office/drawing/2014/main" id="{DA5F2C0B-DA57-8591-467F-997906032B19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31" name="テキスト プレースホルダー 30">
            <a:extLst>
              <a:ext uri="{FF2B5EF4-FFF2-40B4-BE49-F238E27FC236}">
                <a16:creationId xmlns:a16="http://schemas.microsoft.com/office/drawing/2014/main" id="{68A34816-017A-C397-F5BC-F0B3905F4D9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3" name="楕円 2">
            <a:extLst>
              <a:ext uri="{FF2B5EF4-FFF2-40B4-BE49-F238E27FC236}">
                <a16:creationId xmlns:a16="http://schemas.microsoft.com/office/drawing/2014/main" id="{8422FF12-3E08-2AED-A89D-CF5F776DE3F8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4" name="楕円 3">
            <a:extLst>
              <a:ext uri="{FF2B5EF4-FFF2-40B4-BE49-F238E27FC236}">
                <a16:creationId xmlns:a16="http://schemas.microsoft.com/office/drawing/2014/main" id="{84FC1FFE-5BB2-505D-0E57-62643E8FB603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5" name="楕円 4">
            <a:extLst>
              <a:ext uri="{FF2B5EF4-FFF2-40B4-BE49-F238E27FC236}">
                <a16:creationId xmlns:a16="http://schemas.microsoft.com/office/drawing/2014/main" id="{3060D49F-E5A6-5C25-4EAC-4DCC7A4592DB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6" name="楕円 5">
            <a:extLst>
              <a:ext uri="{FF2B5EF4-FFF2-40B4-BE49-F238E27FC236}">
                <a16:creationId xmlns:a16="http://schemas.microsoft.com/office/drawing/2014/main" id="{C164596E-93B3-FBE1-0FF7-6A84EBC983E1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108182242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10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A5DB51F5-1BD8-FD90-0580-0641107DF9E6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71412B46-FC48-6886-A9A3-7F66DB9F399D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643D8663-BC3A-A504-05D9-382978BD400B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A495FA1C-F823-E918-2454-F1CFB7A4F9A4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400116700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11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372722F4-E675-EC5A-EA7A-3573F4E18692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ACA382AE-AFF6-B962-CCC1-332DFAC5AADA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6D4B58A3-E9EE-4E3D-5F73-60DBB48A394D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768FC783-8877-7D21-7DC7-8E3892A9B34B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201959016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DA4587C-0537-7B1F-A4F3-5004757FE84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373625E5-0A01-89B4-5BD0-4B0E0A1143C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12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596A6A0-65F9-EFFA-B8B1-446AABB9AD3D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4CF888A-0B11-C03F-13FD-58CD7C4F7C6D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F37E9C5D-C1ED-A208-7E0E-1DB49E165884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4E04B44-8A20-2B4A-EBF5-137A38D35DA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80126D80-DB27-0D15-8D6D-C072CF1C51C4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4FC558FC-2EA9-A504-C5DC-2FF3474F87E6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FA694350-B532-CA4E-321F-1A20A4B3169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69C84B3C-44B2-E018-0D62-7DD4348A724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C0745946-C334-DA80-F4DC-C0CC4D1B0CE8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430BEE73-B9A6-AF38-7940-4C6A4B8B780B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D726D768-8604-B6A2-2390-47815F47F43B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C52AB479-C530-A206-07D7-436E2FD140B1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7780AB83-13DB-328F-BDC5-4EDDF08DC72F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153880294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3E1A92B-8CC0-9E4B-B049-62723549AAE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3CB6753-607F-E257-0834-621396E6467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ja-JP" altLang="en-US" dirty="0"/>
              <a:t>予備①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7342E27-A091-B4AC-2092-BB1A0D4B63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5F714DD-08AF-DD99-9428-545E91C4BBE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DB49EB8B-A30D-50A4-71AD-79B18A6A793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E26BE62B-33C3-D121-EA05-FAF6EA40346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D593AE33-4393-0219-B037-95EA80ACDCF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018D72DD-23C0-1A4C-F3F0-DF579DEF0AA2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F42F8D27-FFAD-D611-E252-A27F1BAF149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5CCDB58C-B075-949E-48C4-CAED1A414CF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0D289770-4306-496B-904C-27D375DF26C8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06BCA918-FA39-5E8E-ABA0-9EC9D845E699}"/>
              </a:ext>
            </a:extLst>
          </p:cNvPr>
          <p:cNvSpPr/>
          <p:nvPr/>
        </p:nvSpPr>
        <p:spPr>
          <a:xfrm>
            <a:off x="4151686" y="83342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37C2EAA5-8E4B-D066-94D4-4F83704F4EF8}"/>
              </a:ext>
            </a:extLst>
          </p:cNvPr>
          <p:cNvSpPr/>
          <p:nvPr/>
        </p:nvSpPr>
        <p:spPr>
          <a:xfrm>
            <a:off x="4085936" y="3844901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0A7473A1-E3FB-41FA-C524-B9F738B06EEF}"/>
              </a:ext>
            </a:extLst>
          </p:cNvPr>
          <p:cNvSpPr/>
          <p:nvPr/>
        </p:nvSpPr>
        <p:spPr>
          <a:xfrm>
            <a:off x="10523295" y="859548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AEE7555D-C32E-2EC2-6D10-36A34AEAB557}"/>
              </a:ext>
            </a:extLst>
          </p:cNvPr>
          <p:cNvSpPr/>
          <p:nvPr/>
        </p:nvSpPr>
        <p:spPr>
          <a:xfrm>
            <a:off x="10523294" y="39618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269351625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68F680-3F24-D657-9726-39F1A5BA2B5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797F4589-DFBA-BD9C-791B-8B460CE1D23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ja-JP" altLang="en-US" dirty="0"/>
              <a:t>予備②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394CCE4-AD0E-0042-9378-268F806B009D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A9B5A63-D34E-6B56-F8FF-25C9072F5F8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768E6524-B0EB-E6D1-040F-0E14032DBC96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2DBC1F6E-037E-DF72-CABD-D3E9AB48C622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1897240C-9DD6-193F-7D20-21CA06D90B1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BB89E2CD-4344-3FD7-6B97-00CBAADA0D6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D10B5946-859F-9699-5BFF-64AFB9A8E589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88FF20B6-F1BA-6FAF-1300-D3322910A5BD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18486D07-E99A-6565-24A8-0D13462FA70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7C116333-A36A-EA05-3BE9-27AE52B07D96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96DF2708-8D27-13B3-0721-F8FD09ED9C99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7CC32924-EDAE-C7F7-68D5-C06D9FB2ACB0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DF3AFE23-5F80-AD61-2C83-82006D3DE5E3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33562683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FD4000B-99C8-9008-7CEF-01186CF24B9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76D090CE-000A-B4E1-8F41-7A32D38A433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>
          <a:xfrm>
            <a:off x="247264" y="183336"/>
            <a:ext cx="1629244" cy="564088"/>
          </a:xfrm>
        </p:spPr>
        <p:txBody>
          <a:bodyPr/>
          <a:lstStyle/>
          <a:p>
            <a:r>
              <a:rPr lang="ja-JP" altLang="en-US"/>
              <a:t>予備③</a:t>
            </a:r>
            <a:endParaRPr lang="ja-JP" altLang="en-US" dirty="0"/>
          </a:p>
        </p:txBody>
      </p:sp>
      <p:sp>
        <p:nvSpPr>
          <p:cNvPr id="17" name="テキスト プレースホルダー 16">
            <a:extLst>
              <a:ext uri="{FF2B5EF4-FFF2-40B4-BE49-F238E27FC236}">
                <a16:creationId xmlns:a16="http://schemas.microsoft.com/office/drawing/2014/main" id="{13421BCD-C0B5-5041-5D94-5EE0738C0110}"/>
              </a:ext>
            </a:extLst>
          </p:cNvPr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18" name="テキスト プレースホルダー 17">
            <a:extLst>
              <a:ext uri="{FF2B5EF4-FFF2-40B4-BE49-F238E27FC236}">
                <a16:creationId xmlns:a16="http://schemas.microsoft.com/office/drawing/2014/main" id="{B9AC80E1-3A91-B18B-6BB4-DF5852BEA269}"/>
              </a:ext>
            </a:extLst>
          </p:cNvPr>
          <p:cNvSpPr>
            <a:spLocks noGrp="1"/>
          </p:cNvSpPr>
          <p:nvPr>
            <p:ph type="body" sz="quarter" idx="22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19" name="縦書きテキスト プレースホルダー 18">
            <a:extLst>
              <a:ext uri="{FF2B5EF4-FFF2-40B4-BE49-F238E27FC236}">
                <a16:creationId xmlns:a16="http://schemas.microsoft.com/office/drawing/2014/main" id="{ED47E8D0-056A-D2AA-2B62-011A61A4F11E}"/>
              </a:ext>
            </a:extLst>
          </p:cNvPr>
          <p:cNvSpPr>
            <a:spLocks noGrp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20" name="テキスト プレースホルダー 19">
            <a:extLst>
              <a:ext uri="{FF2B5EF4-FFF2-40B4-BE49-F238E27FC236}">
                <a16:creationId xmlns:a16="http://schemas.microsoft.com/office/drawing/2014/main" id="{74619E46-9C14-9E6F-0274-6218EDACA803}"/>
              </a:ext>
            </a:extLst>
          </p:cNvPr>
          <p:cNvSpPr>
            <a:spLocks noGrp="1"/>
          </p:cNvSpPr>
          <p:nvPr>
            <p:ph type="body" sz="quarter" idx="34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21" name="テキスト プレースホルダー 20">
            <a:extLst>
              <a:ext uri="{FF2B5EF4-FFF2-40B4-BE49-F238E27FC236}">
                <a16:creationId xmlns:a16="http://schemas.microsoft.com/office/drawing/2014/main" id="{940633F2-4291-0A19-D277-444D21C572FF}"/>
              </a:ext>
            </a:extLst>
          </p:cNvPr>
          <p:cNvSpPr>
            <a:spLocks noGrp="1"/>
          </p:cNvSpPr>
          <p:nvPr>
            <p:ph type="body" sz="quarter" idx="35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22" name="テキスト プレースホルダー 21">
            <a:extLst>
              <a:ext uri="{FF2B5EF4-FFF2-40B4-BE49-F238E27FC236}">
                <a16:creationId xmlns:a16="http://schemas.microsoft.com/office/drawing/2014/main" id="{52D690B8-0D50-E76A-8020-9914AD893B76}"/>
              </a:ext>
            </a:extLst>
          </p:cNvPr>
          <p:cNvSpPr>
            <a:spLocks noGrp="1"/>
          </p:cNvSpPr>
          <p:nvPr>
            <p:ph type="body" sz="quarter" idx="36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23" name="テキスト プレースホルダー 22">
            <a:extLst>
              <a:ext uri="{FF2B5EF4-FFF2-40B4-BE49-F238E27FC236}">
                <a16:creationId xmlns:a16="http://schemas.microsoft.com/office/drawing/2014/main" id="{53FBA5AE-5E5E-85A4-2001-A28781D87541}"/>
              </a:ext>
            </a:extLst>
          </p:cNvPr>
          <p:cNvSpPr>
            <a:spLocks noGrp="1"/>
          </p:cNvSpPr>
          <p:nvPr>
            <p:ph type="body" sz="quarter" idx="37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24" name="テキスト プレースホルダー 23">
            <a:extLst>
              <a:ext uri="{FF2B5EF4-FFF2-40B4-BE49-F238E27FC236}">
                <a16:creationId xmlns:a16="http://schemas.microsoft.com/office/drawing/2014/main" id="{F9B518A0-90B6-2A48-F52F-3FD9D01084AC}"/>
              </a:ext>
            </a:extLst>
          </p:cNvPr>
          <p:cNvSpPr>
            <a:spLocks noGrp="1"/>
          </p:cNvSpPr>
          <p:nvPr>
            <p:ph type="body" sz="quarter" idx="38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25" name="テキスト プレースホルダー 24">
            <a:extLst>
              <a:ext uri="{FF2B5EF4-FFF2-40B4-BE49-F238E27FC236}">
                <a16:creationId xmlns:a16="http://schemas.microsoft.com/office/drawing/2014/main" id="{558BA4AA-8A57-69F1-9D95-EA6288F1ACEC}"/>
              </a:ext>
            </a:extLst>
          </p:cNvPr>
          <p:cNvSpPr>
            <a:spLocks noGrp="1"/>
          </p:cNvSpPr>
          <p:nvPr>
            <p:ph type="body" sz="quarter" idx="39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391F9EFB-5BC0-14DF-9145-E9569EAE7446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C66DCF06-EBFC-9776-3030-FBCFA9A72248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A924D85A-F285-4B5E-4E93-CC37186FA0AE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6D07BF05-681F-1636-B16C-F272BFEA94D1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31989139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C2FF24A3-5CC7-431D-9687-C7A4B0511E32}" type="slidenum">
              <a:rPr lang="ja-JP" altLang="en-US" smtClean="0"/>
              <a:t>2</a:t>
            </a:fld>
            <a:r>
              <a:rPr lang="ja-JP" altLang="en-US" dirty="0"/>
              <a:t>班</a:t>
            </a:r>
            <a:endParaRPr kumimoji="1" lang="ja-JP" altLang="en-US" dirty="0"/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E00BD482-EEC1-BC02-C0C8-8B35CE2B4610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D7B505C0-46D5-8AE6-7D9B-82A58AA8DB73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166175C3-D55D-EACB-2A19-2CC2AF26B8EE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60331414-5D8A-E2CF-1617-E8FB1D294CCB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20863575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8A01195B-9D1F-424D-8AEE-8ADBD3AF5B0D}" type="slidenum">
              <a:rPr kumimoji="1" lang="ja-JP" altLang="en-US" smtClean="0"/>
              <a:t>3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67CF3D4C-8252-C1C8-DE0F-2D81AD764220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F6E85927-D9DE-5267-686D-8DB19756A5F0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75574E42-2FD8-70B9-C8EA-AB6743D95768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8797EFE0-E5BE-5F2F-020E-E153D1DF7186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16086200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4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85F51848-6553-91A1-1FBE-1F5BD5A0032A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682659D0-7F7E-B7A5-CC00-BF10C37893C6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D4810E75-F816-1035-E841-352F3AF64D0A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B6712BBB-7E58-5E40-1C0F-DEBF2C644A0B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29624552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5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C078740B-CD63-5F44-59EE-DEF8C804694E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9D86A101-76BD-B78E-A570-78714CFEB27A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3429E5E4-A302-9F68-6DF0-520D0C26C5AE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984F183F-FA0E-3EF8-AF43-8805982B368B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33218821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6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A9245C6B-02DE-C40C-B870-5C63E87A143A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72FCF443-DF48-6B7B-2A33-504EF8261A5A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2EEEB806-AD6C-6BA3-8F67-E97F3F6A2B1B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C25B39C5-2840-1365-7B95-DF026CB012B9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28376045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7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6A5CA6C7-16F5-D60A-8B1B-46E89E9825DD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80BE2391-AB63-F53A-3287-6B4E39AE7DEE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2D4625DE-6ADC-B578-2A56-D569A246DE70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6C38EE63-18A8-7A44-A959-9977DB05FD2D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21392361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8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F198554E-13C0-1216-7A77-BCE949462E26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B61849EF-C652-9A62-E47C-32CCC50B7F9F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6E07CE28-BCD5-B9E4-7C6D-2889706D186A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01F1AF2B-900D-2834-AC79-3F84FE985887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33633004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9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2" name="楕円 11">
            <a:extLst>
              <a:ext uri="{FF2B5EF4-FFF2-40B4-BE49-F238E27FC236}">
                <a16:creationId xmlns:a16="http://schemas.microsoft.com/office/drawing/2014/main" id="{B75E764F-9033-A403-FF1B-8DBBA91CD271}"/>
              </a:ext>
            </a:extLst>
          </p:cNvPr>
          <p:cNvSpPr/>
          <p:nvPr/>
        </p:nvSpPr>
        <p:spPr>
          <a:xfrm>
            <a:off x="4093165" y="81918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3" name="楕円 12">
            <a:extLst>
              <a:ext uri="{FF2B5EF4-FFF2-40B4-BE49-F238E27FC236}">
                <a16:creationId xmlns:a16="http://schemas.microsoft.com/office/drawing/2014/main" id="{60ED834C-C778-5795-FA0B-9C79F59D7AD2}"/>
              </a:ext>
            </a:extLst>
          </p:cNvPr>
          <p:cNvSpPr/>
          <p:nvPr/>
        </p:nvSpPr>
        <p:spPr>
          <a:xfrm>
            <a:off x="4093164" y="3834059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4" name="楕円 13">
            <a:extLst>
              <a:ext uri="{FF2B5EF4-FFF2-40B4-BE49-F238E27FC236}">
                <a16:creationId xmlns:a16="http://schemas.microsoft.com/office/drawing/2014/main" id="{3B203F44-AED4-6061-FBC5-4E12025A7D9D}"/>
              </a:ext>
            </a:extLst>
          </p:cNvPr>
          <p:cNvSpPr/>
          <p:nvPr/>
        </p:nvSpPr>
        <p:spPr>
          <a:xfrm>
            <a:off x="10530523" y="848706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  <p:sp>
        <p:nvSpPr>
          <p:cNvPr id="15" name="楕円 14">
            <a:extLst>
              <a:ext uri="{FF2B5EF4-FFF2-40B4-BE49-F238E27FC236}">
                <a16:creationId xmlns:a16="http://schemas.microsoft.com/office/drawing/2014/main" id="{1A042E59-190D-DA2D-56C0-287FB178B473}"/>
              </a:ext>
            </a:extLst>
          </p:cNvPr>
          <p:cNvSpPr/>
          <p:nvPr/>
        </p:nvSpPr>
        <p:spPr>
          <a:xfrm>
            <a:off x="10530522" y="3951017"/>
            <a:ext cx="236279" cy="233916"/>
          </a:xfrm>
          <a:prstGeom prst="ellipse">
            <a:avLst/>
          </a:prstGeom>
          <a:solidFill>
            <a:srgbClr val="FFC000"/>
          </a:solidFill>
          <a:ln>
            <a:solidFill>
              <a:srgbClr val="FFC000"/>
            </a:solidFill>
          </a:ln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6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自分</a:t>
            </a:r>
          </a:p>
        </p:txBody>
      </p:sp>
    </p:spTree>
    <p:extLst>
      <p:ext uri="{BB962C8B-B14F-4D97-AF65-F5344CB8AC3E}">
        <p14:creationId xmlns:p14="http://schemas.microsoft.com/office/powerpoint/2010/main" val="11317887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/>
      <a:bodyPr vert="eaVert" wrap="square" rtlCol="0">
        <a:spAutoFit/>
      </a:bodyPr>
      <a:lstStyle>
        <a:defPPr algn="l">
          <a:defRPr kumimoji="1" dirty="0" smtClean="0">
            <a:solidFill>
              <a:srgbClr val="FF0000"/>
            </a:solidFill>
            <a:latin typeface="UD デジタル 教科書体 NK-B" panose="02020700000000000000" pitchFamily="18" charset="-128"/>
            <a:ea typeface="UD デジタル 教科書体 NK-B" panose="02020700000000000000" pitchFamily="18" charset="-128"/>
          </a:defRPr>
        </a:defPPr>
      </a:lstStyle>
      <a:style>
        <a:lnRef idx="1">
          <a:schemeClr val="accent6"/>
        </a:lnRef>
        <a:fillRef idx="2">
          <a:schemeClr val="accent6"/>
        </a:fillRef>
        <a:effectRef idx="1">
          <a:schemeClr val="accent6"/>
        </a:effectRef>
        <a:fontRef idx="minor">
          <a:schemeClr val="dk1"/>
        </a:fontRef>
      </a: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29F201865F6B94428405A814A5D531EF" ma:contentTypeVersion="4" ma:contentTypeDescription="新しいドキュメントを作成します。" ma:contentTypeScope="" ma:versionID="ab14a86fbc576d704cc1027e3b434c3e">
  <xsd:schema xmlns:xsd="http://www.w3.org/2001/XMLSchema" xmlns:xs="http://www.w3.org/2001/XMLSchema" xmlns:p="http://schemas.microsoft.com/office/2006/metadata/properties" xmlns:ns2="04c57543-e32f-4de5-929f-bc17bd053987" xmlns:ns3="76455443-50f5-4037-817b-269d84ff14eb" targetNamespace="http://schemas.microsoft.com/office/2006/metadata/properties" ma:root="true" ma:fieldsID="e67dc01d24619cb99f2c1f8a8ea21c14" ns2:_="" ns3:_="">
    <xsd:import namespace="04c57543-e32f-4de5-929f-bc17bd053987"/>
    <xsd:import namespace="76455443-50f5-4037-817b-269d84ff14eb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4c57543-e32f-4de5-929f-bc17bd05398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6455443-50f5-4037-817b-269d84ff14eb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34D6CECD-0B87-4F90-84B3-7BA272D0E768}">
  <ds:schemaRefs>
    <ds:schemaRef ds:uri="04c57543-e32f-4de5-929f-bc17bd053987"/>
    <ds:schemaRef ds:uri="76455443-50f5-4037-817b-269d84ff14eb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2.xml><?xml version="1.0" encoding="utf-8"?>
<ds:datastoreItem xmlns:ds="http://schemas.openxmlformats.org/officeDocument/2006/customXml" ds:itemID="{9AFDF70F-961B-4BCF-90E7-C45B28D9BFEF}">
  <ds:schemaRefs>
    <ds:schemaRef ds:uri="http://schemas.microsoft.com/office/2006/documentManagement/types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http://purl.org/dc/elements/1.1/"/>
    <ds:schemaRef ds:uri="http://schemas.microsoft.com/office/2006/metadata/properties"/>
    <ds:schemaRef ds:uri="76455443-50f5-4037-817b-269d84ff14eb"/>
    <ds:schemaRef ds:uri="04c57543-e32f-4de5-929f-bc17bd053987"/>
    <ds:schemaRef ds:uri="http://www.w3.org/XML/1998/namespace"/>
    <ds:schemaRef ds:uri="http://purl.org/dc/terms/"/>
  </ds:schemaRefs>
</ds:datastoreItem>
</file>

<file path=customXml/itemProps3.xml><?xml version="1.0" encoding="utf-8"?>
<ds:datastoreItem xmlns:ds="http://schemas.openxmlformats.org/officeDocument/2006/customXml" ds:itemID="{E1F26E71-AC89-4A74-A54F-86082AF7DE6A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182</TotalTime>
  <Words>95</Words>
  <Application>Microsoft Office PowerPoint</Application>
  <PresentationFormat>ワイド画面</PresentationFormat>
  <Paragraphs>80</Paragraphs>
  <Slides>15</Slides>
  <Notes>5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15</vt:i4>
      </vt:variant>
    </vt:vector>
  </HeadingPairs>
  <TitlesOfParts>
    <vt:vector size="21" baseType="lpstr">
      <vt:lpstr>ＭＳ ゴシック</vt:lpstr>
      <vt:lpstr>UD デジタル 教科書体 NK-B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戸上　琢也</dc:creator>
  <cp:lastModifiedBy>戸上　理子</cp:lastModifiedBy>
  <cp:revision>24</cp:revision>
  <dcterms:created xsi:type="dcterms:W3CDTF">2022-09-30T01:10:02Z</dcterms:created>
  <dcterms:modified xsi:type="dcterms:W3CDTF">2025-03-04T00:58:19Z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0x01010029F201865F6B94428405A814A5D531EF</vt:lpwstr>
  </property>
</Properties>
</file>

<file path=docProps/thumbnail.jpeg>
</file>