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57" r:id="rId5"/>
    <p:sldId id="258" r:id="rId6"/>
    <p:sldId id="259" r:id="rId7"/>
    <p:sldId id="25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0" r:id="rId1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3" autoAdjust="0"/>
    <p:restoredTop sz="86427" autoAdjust="0"/>
  </p:normalViewPr>
  <p:slideViewPr>
    <p:cSldViewPr snapToGrid="0">
      <p:cViewPr varScale="1">
        <p:scale>
          <a:sx n="71" d="100"/>
          <a:sy n="71" d="100"/>
        </p:scale>
        <p:origin x="1027" y="43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2547" y="3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6703A68C-6B0B-E073-6BE5-CDB976CC95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5B39E65-94AE-845D-6B41-0231A3EA9B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CA87FF-D0D0-4C7B-8581-40323D3CD598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A05383F-3729-CD20-8203-378DD132CEE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FD8B1C5-5461-AC9C-27D1-7F8902503D0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ED402-1A8D-40CE-A345-0B737750D58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6049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44E0B-4B69-4A34-934A-80F0D3F013B2}" type="datetimeFigureOut">
              <a:rPr kumimoji="1" lang="ja-JP" altLang="en-US" smtClean="0"/>
              <a:t>2025/3/4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15023-0C15-409F-9F73-F29085ADB33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1996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91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15CFD-351C-F4C7-7522-32C0E5378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0F21634F-9FE1-9666-7459-38828D1C3C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033FA313-8A89-63D9-A2B6-B03DA9092E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CEDAD7E-AEBC-7FE9-136C-56C088E86C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65915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CD66C0-8222-8D9D-04E1-4A180F3BEA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6E9133E-1A7B-BB77-EBD6-8033ECCDBD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10EEED9C-5804-7A40-5ED3-2CCC0DB2F2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773BAA5-F461-F210-1035-381BF06B98D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570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E2628-D675-B2F6-25CD-AF4A34B99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FC93DBA-EC0C-75A7-9604-A615698A2A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B318424-8749-ED8A-F2FA-13964CE2B0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055CF8-9394-9DD8-675D-D919552F3A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915023-0C15-409F-9F73-F29085ADB33A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4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399AA7-94D1-2FD3-08C9-C872AE110C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A42F838-8268-B570-62A0-6C37F8C9B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0BEB70-550A-A1A9-67F4-9A89F445D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9AC5AD5-9E23-89ED-B580-E4478CA24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BCABE4-2D56-0B10-F701-C3B2B6450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5767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FD6A25-5454-9B55-874A-B5387E713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DCA59EC-27D7-DAAC-DDB6-A0E0CBB08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EFA50BC-D16A-883C-6C42-F9B61E8A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E6B7620-E4EB-D094-FA3A-3B9F0BF3F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9D9216A-0546-5A65-B5E2-F2B19D455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65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7851280-8D3F-58C9-C706-D34D150736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6EB5772-7400-F22C-5B90-A9B133A05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F0019D-42B6-35B7-C701-F77B15B52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8DD86A6-F35C-B62D-96D2-A1890427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CB77C17-9FF5-862C-B370-13F4A134D8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2470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E4D361AA-07E4-038D-4883-D11227C5459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 hasCustomPrompt="1"/>
          </p:nvPr>
        </p:nvSpPr>
        <p:spPr>
          <a:xfrm>
            <a:off x="247264" y="183336"/>
            <a:ext cx="1629244" cy="564088"/>
          </a:xfrm>
          <a:solidFill>
            <a:srgbClr val="FFFF00"/>
          </a:solidFill>
        </p:spPr>
        <p:txBody>
          <a:bodyPr/>
          <a:lstStyle>
            <a:lvl1pPr marL="0" indent="0">
              <a:buNone/>
              <a:defRPr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班名を入力</a:t>
            </a:r>
          </a:p>
        </p:txBody>
      </p:sp>
      <p:sp>
        <p:nvSpPr>
          <p:cNvPr id="21" name="テキスト プレースホルダー 16">
            <a:extLst>
              <a:ext uri="{FF2B5EF4-FFF2-40B4-BE49-F238E27FC236}">
                <a16:creationId xmlns:a16="http://schemas.microsoft.com/office/drawing/2014/main" id="{38ED94E4-7EB6-3A14-D6FA-0F760234B6D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 hasCustomPrompt="1"/>
          </p:nvPr>
        </p:nvSpPr>
        <p:spPr>
          <a:xfrm>
            <a:off x="2844083" y="1382872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32" name="テキスト プレースホルダー 16">
            <a:extLst>
              <a:ext uri="{FF2B5EF4-FFF2-40B4-BE49-F238E27FC236}">
                <a16:creationId xmlns:a16="http://schemas.microsoft.com/office/drawing/2014/main" id="{D250E0B9-2342-580B-BB65-EC52ADBFA0B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 hasCustomPrompt="1"/>
          </p:nvPr>
        </p:nvSpPr>
        <p:spPr>
          <a:xfrm>
            <a:off x="184540" y="1382872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6" name="縦書きテキスト プレースホルダー 5">
            <a:extLst>
              <a:ext uri="{FF2B5EF4-FFF2-40B4-BE49-F238E27FC236}">
                <a16:creationId xmlns:a16="http://schemas.microsoft.com/office/drawing/2014/main" id="{693EA9C2-73A5-1CA6-1CE2-382D937E78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 hasCustomPrompt="1"/>
          </p:nvPr>
        </p:nvSpPr>
        <p:spPr>
          <a:xfrm>
            <a:off x="5814806" y="465380"/>
            <a:ext cx="528984" cy="604679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eaVert">
            <a:noAutofit/>
          </a:bodyPr>
          <a:lstStyle>
            <a:lvl1pPr marL="0" indent="0">
              <a:buNone/>
              <a:defRPr sz="2250" b="1" i="0" baseline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kumimoji="1" lang="ja-JP" altLang="en-US" dirty="0"/>
              <a:t>課題（発問）を入力する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1F2692F-526C-1340-6EE0-CBB82846850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0228" y="1105873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32B9F18-C134-4C11-C903-6B613672C97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44083" y="1105872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8" name="テキスト プレースホルダー 16">
            <a:extLst>
              <a:ext uri="{FF2B5EF4-FFF2-40B4-BE49-F238E27FC236}">
                <a16:creationId xmlns:a16="http://schemas.microsoft.com/office/drawing/2014/main" id="{58A1E2BE-94C6-5743-50D9-A05E515F29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 hasCustomPrompt="1"/>
          </p:nvPr>
        </p:nvSpPr>
        <p:spPr>
          <a:xfrm>
            <a:off x="9318892" y="1412072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9" name="テキスト プレースホルダー 16">
            <a:extLst>
              <a:ext uri="{FF2B5EF4-FFF2-40B4-BE49-F238E27FC236}">
                <a16:creationId xmlns:a16="http://schemas.microsoft.com/office/drawing/2014/main" id="{02FFE418-9102-19C4-DE85-A43EC600696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 hasCustomPrompt="1"/>
          </p:nvPr>
        </p:nvSpPr>
        <p:spPr>
          <a:xfrm>
            <a:off x="6659349" y="1412072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8468E5D-E77F-AE27-9951-55A19BD4D65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565037" y="1135073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7A84AC9-19AB-6721-C9F5-7DE26562E883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318892" y="1135072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3" name="テキスト プレースホルダー 16">
            <a:extLst>
              <a:ext uri="{FF2B5EF4-FFF2-40B4-BE49-F238E27FC236}">
                <a16:creationId xmlns:a16="http://schemas.microsoft.com/office/drawing/2014/main" id="{81DEEA97-A175-4520-55C8-4BDB5AB82C0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 hasCustomPrompt="1"/>
          </p:nvPr>
        </p:nvSpPr>
        <p:spPr>
          <a:xfrm>
            <a:off x="2844083" y="4529549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14" name="テキスト プレースホルダー 16">
            <a:extLst>
              <a:ext uri="{FF2B5EF4-FFF2-40B4-BE49-F238E27FC236}">
                <a16:creationId xmlns:a16="http://schemas.microsoft.com/office/drawing/2014/main" id="{49029DF9-CC7D-D419-40B5-2EDE9516885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 hasCustomPrompt="1"/>
          </p:nvPr>
        </p:nvSpPr>
        <p:spPr>
          <a:xfrm>
            <a:off x="184540" y="4529549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1CF0F3F-4AFD-2B20-BA80-908FC43EDAF7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0228" y="4252550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26386BA-F8FD-0546-E9E2-C39A7CEA72D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2844083" y="4252549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7" name="テキスト プレースホルダー 16">
            <a:extLst>
              <a:ext uri="{FF2B5EF4-FFF2-40B4-BE49-F238E27FC236}">
                <a16:creationId xmlns:a16="http://schemas.microsoft.com/office/drawing/2014/main" id="{9ECF1C5C-299D-5CA8-9F7A-3B8534F59E4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 hasCustomPrompt="1"/>
          </p:nvPr>
        </p:nvSpPr>
        <p:spPr>
          <a:xfrm>
            <a:off x="9318892" y="4529549"/>
            <a:ext cx="2659543" cy="1830975"/>
          </a:xfrm>
          <a:solidFill>
            <a:schemeClr val="accent4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4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ここに自分の意見、考えを入力する。</a:t>
            </a:r>
          </a:p>
        </p:txBody>
      </p:sp>
      <p:sp>
        <p:nvSpPr>
          <p:cNvPr id="18" name="テキスト プレースホルダー 16">
            <a:extLst>
              <a:ext uri="{FF2B5EF4-FFF2-40B4-BE49-F238E27FC236}">
                <a16:creationId xmlns:a16="http://schemas.microsoft.com/office/drawing/2014/main" id="{FD37F057-EA15-883A-4A2D-27C85BCE7B4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 hasCustomPrompt="1"/>
          </p:nvPr>
        </p:nvSpPr>
        <p:spPr>
          <a:xfrm>
            <a:off x="6659349" y="4529549"/>
            <a:ext cx="2659543" cy="1830975"/>
          </a:xfr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defRPr>
            </a:lvl1pPr>
          </a:lstStyle>
          <a:p>
            <a:pPr lvl="0"/>
            <a:r>
              <a:rPr kumimoji="1" lang="ja-JP" altLang="en-US" dirty="0"/>
              <a:t>ここに友達からのコメントを記入する。</a:t>
            </a:r>
            <a:endParaRPr kumimoji="1" lang="en-US" altLang="ja-JP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876D6F1-A5D7-65E4-4C90-D50848952398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6565037" y="4252550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友達からのコメント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86CD024-168C-2AE3-1A41-D831C36C444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9318892" y="4252549"/>
            <a:ext cx="2315264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l"/>
            <a:r>
              <a:rPr kumimoji="1" lang="ja-JP" altLang="en-US" sz="1200" dirty="0">
                <a:solidFill>
                  <a:srgbClr val="FF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自分の考え</a:t>
            </a:r>
            <a:endParaRPr kumimoji="1" lang="ja-JP" altLang="en-US" dirty="0">
              <a:solidFill>
                <a:srgbClr val="FF0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A3CE016-60B6-787A-2FC7-DB503E5926B5}"/>
              </a:ext>
            </a:extLst>
          </p:cNvPr>
          <p:cNvSpPr/>
          <p:nvPr userDrawn="1"/>
        </p:nvSpPr>
        <p:spPr>
          <a:xfrm>
            <a:off x="2976761" y="6511974"/>
            <a:ext cx="9215239" cy="314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rtlCol="0" anchor="ctr"/>
          <a:lstStyle/>
          <a:p>
            <a:r>
              <a:rPr lang="ja-JP" altLang="en-US" sz="1600" b="1" dirty="0">
                <a:solidFill>
                  <a:srgbClr val="CC0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赤色：共感した、</a:t>
            </a: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緑色：疑問に感じた、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青色：新たな気付き、</a:t>
            </a:r>
            <a:r>
              <a:rPr lang="ja-JP" altLang="en-US" sz="1600" b="1" dirty="0">
                <a:solidFill>
                  <a:srgbClr val="FF99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オレンジ色：興味・関心をもった、</a:t>
            </a:r>
            <a:r>
              <a:rPr lang="ja-JP" altLang="en-US" sz="1600" b="1" dirty="0">
                <a:solidFill>
                  <a:schemeClr val="tx1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メイリオ" panose="020B0604030504040204" pitchFamily="50" charset="-128"/>
              </a:rPr>
              <a:t>黒色：その他</a:t>
            </a:r>
            <a:endParaRPr lang="en-US" altLang="ja-JP" sz="1600" b="1" dirty="0">
              <a:solidFill>
                <a:schemeClr val="tx1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8466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8448A9-F410-BFE8-3224-163AD3B6F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6244C3-152A-3314-37D2-316EA692E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526C210-89BC-AB4E-BEAA-BFB0CB765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A904EC1-4F6F-E664-0DB9-80DCFCA590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69EDD-5DB1-D949-2D06-34DB2ACB6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313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9CC9B9-33EA-61B8-2976-4BDB8A275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551F67-EDEE-0D4A-21BD-2EECF910F4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507561-5612-3046-0640-8A6237A6C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4A4B4A3-902E-94DD-A225-6F0A864B4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D68A1B-4F5F-CB7C-49ED-C64FB5F5D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967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8CB729-F478-FABD-A9BC-7A9EB75D8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9908A0-31A7-95D0-415B-F637F9E886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54CAF6-BE1E-59FE-811E-D3194B160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2E1866-99AE-614B-F2F6-1967D8E65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487F85F-2B08-0D1B-4232-9994AF5FE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AAA0DAC-6CD1-7414-B46B-575BBC47E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340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050A29-CC5B-633B-0ED4-8000BA9B4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5BDC0DA-A0B7-2B95-08B6-16B8DEBD6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D1118B-86E5-A61D-4D09-5D393E227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DCA43B5-A7CD-D715-126B-B628F3C97E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B72CEA6-0276-D485-3875-27843965A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9DB866C-46B6-909C-F4DE-442DCC6E9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5784218-BD4B-FE13-50DB-B78C34348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55091F4-2F13-9947-7892-DAD014FE9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3896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BB4274-13CA-5F14-04A3-66EDD3A3D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C79A808-0DBD-83F2-6505-24B0E7D58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740812-20D9-5991-7268-E8F495D88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1A1D8B-472E-4C81-AD2A-D8A01CE63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730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3A39C59-A3A2-5148-8F19-9B4AD79EF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D4CB348-991E-75DA-66DA-1C029AC14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BD2E7F-8F23-5E66-B752-53F086C76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95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681D0-90EE-05CC-EC09-193113C9A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B2B72DE-FD8B-983C-8417-D4A350771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0C179CA-4724-C5A7-0E01-393ABFF5CF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45B1D60-5F02-1FAB-A9A6-C0F92D9F9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CB26B9D-3B7E-0039-DC7E-DC21BAF89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1499471-AF5B-80F2-7E9B-2582582FE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506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58A8A32-D9F7-3B5F-F6C5-DF2F1E4FE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6021FAC-6D70-DF64-257A-8E308068ED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70109A-3B7A-02CC-94D2-C3215FB98D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6A73E1E-47D7-BE9F-56FE-C23C8DC63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36C5821-CC39-DC92-2424-CB327F2D1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D10E04-95EB-0B65-A3AC-945FB0BF9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0379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C087293-C294-2C81-1E3E-B5C3C7255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E07EAB8-83C1-DE43-B174-A125AEDC8E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7D44A38-F65C-B13D-E5C1-D358D7DE9B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396FE29-5475-3F24-47F0-140402B830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C26FB4-F835-98EF-BE4F-FD23B33674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AAE7F-40A7-4FEF-A520-803F826150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794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>
          <a:xfrm>
            <a:off x="247264" y="183336"/>
            <a:ext cx="1629244" cy="564088"/>
          </a:xfrm>
        </p:spPr>
        <p:txBody>
          <a:bodyPr/>
          <a:lstStyle/>
          <a:p>
            <a:fld id="{DF3BF899-5F5B-408D-9B57-FBB73BC15C32}" type="slidenum">
              <a:rPr lang="ja-JP" altLang="en-US" smtClean="0"/>
              <a:t>1</a:t>
            </a:fld>
            <a:r>
              <a:rPr lang="ja-JP" altLang="en-US" dirty="0"/>
              <a:t>班</a:t>
            </a:r>
          </a:p>
        </p:txBody>
      </p:sp>
      <p:sp>
        <p:nvSpPr>
          <p:cNvPr id="24" name="テキスト プレースホルダー 23">
            <a:extLst>
              <a:ext uri="{FF2B5EF4-FFF2-40B4-BE49-F238E27FC236}">
                <a16:creationId xmlns:a16="http://schemas.microsoft.com/office/drawing/2014/main" id="{FAFE3F79-3AFA-2F11-7704-F1F2E3DB53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14" name="テキスト プレースホルダー 13">
            <a:extLst>
              <a:ext uri="{FF2B5EF4-FFF2-40B4-BE49-F238E27FC236}">
                <a16:creationId xmlns:a16="http://schemas.microsoft.com/office/drawing/2014/main" id="{32CD9343-5DED-D8D2-D500-8D8CA0A1242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>
          <a:xfrm>
            <a:off x="184540" y="1382872"/>
            <a:ext cx="2659543" cy="1830975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25" name="縦書きテキスト プレースホルダー 24">
            <a:extLst>
              <a:ext uri="{FF2B5EF4-FFF2-40B4-BE49-F238E27FC236}">
                <a16:creationId xmlns:a16="http://schemas.microsoft.com/office/drawing/2014/main" id="{27BAE988-2A33-47B3-293B-73906E241D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6" name="テキスト プレースホルダー 25">
            <a:extLst>
              <a:ext uri="{FF2B5EF4-FFF2-40B4-BE49-F238E27FC236}">
                <a16:creationId xmlns:a16="http://schemas.microsoft.com/office/drawing/2014/main" id="{29ADD247-15F1-5849-0699-8EA6B6DC9EA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7" name="テキスト プレースホルダー 26">
            <a:extLst>
              <a:ext uri="{FF2B5EF4-FFF2-40B4-BE49-F238E27FC236}">
                <a16:creationId xmlns:a16="http://schemas.microsoft.com/office/drawing/2014/main" id="{4F2AB133-7D43-7EF8-A3D4-7E8BA00AC3B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8" name="テキスト プレースホルダー 27">
            <a:extLst>
              <a:ext uri="{FF2B5EF4-FFF2-40B4-BE49-F238E27FC236}">
                <a16:creationId xmlns:a16="http://schemas.microsoft.com/office/drawing/2014/main" id="{C7266B4C-9CB1-53FF-F20C-6D3E294730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9" name="テキスト プレースホルダー 28">
            <a:extLst>
              <a:ext uri="{FF2B5EF4-FFF2-40B4-BE49-F238E27FC236}">
                <a16:creationId xmlns:a16="http://schemas.microsoft.com/office/drawing/2014/main" id="{E7860FC7-AC6C-44C4-110C-1AB1354941B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0" name="テキスト プレースホルダー 29">
            <a:extLst>
              <a:ext uri="{FF2B5EF4-FFF2-40B4-BE49-F238E27FC236}">
                <a16:creationId xmlns:a16="http://schemas.microsoft.com/office/drawing/2014/main" id="{DA5F2C0B-DA57-8591-467F-997906032B1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1" name="テキスト プレースホルダー 30">
            <a:extLst>
              <a:ext uri="{FF2B5EF4-FFF2-40B4-BE49-F238E27FC236}">
                <a16:creationId xmlns:a16="http://schemas.microsoft.com/office/drawing/2014/main" id="{68A34816-017A-C397-F5BC-F0B3905F4D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18224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10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1167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11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5901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1A92B-8CC0-9E4B-B049-62723549AA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3CB6753-607F-E257-0834-621396E6467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/>
              <a:t>予備①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7342E27-A091-B4AC-2092-BB1A0D4B63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5F714DD-08AF-DD99-9428-545E91C4BBE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DB49EB8B-A30D-50A4-71AD-79B18A6A79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E26BE62B-33C3-D121-EA05-FAF6EA40346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D593AE33-4393-0219-B037-95EA80ACDC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018D72DD-23C0-1A4C-F3F0-DF579DEF0AA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F42F8D27-FFAD-D611-E252-A27F1BAF149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5CCDB58C-B075-949E-48C4-CAED1A414C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0D289770-4306-496B-904C-27D375DF26C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516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8F680-3F24-D657-9726-39F1A5BA2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97F4589-DFBA-BD9C-791B-8B460CE1D23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 dirty="0"/>
              <a:t>予備②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394CCE4-AD0E-0042-9378-268F806B009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A9B5A63-D34E-6B56-F8FF-25C9072F5F8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768E6524-B0EB-E6D1-040F-0E14032DBC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2DBC1F6E-037E-DF72-CABD-D3E9AB48C622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1897240C-9DD6-193F-7D20-21CA06D90B1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BB89E2CD-4344-3FD7-6B97-00CBAADA0D6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D10B5946-859F-9699-5BFF-64AFB9A8E5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88FF20B6-F1BA-6FAF-1300-D3322910A5BD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18486D07-E99A-6565-24A8-0D13462FA70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268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4000B-99C8-9008-7CEF-01186CF24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76D090CE-000A-B4E1-8F41-7A32D38A433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ja-JP" altLang="en-US"/>
              <a:t>予備③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C71514-0F6B-D6F3-9685-1B0F56E9979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79CDA1-7CE6-2C3F-83B5-40B7B4A6060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21448E13-7DA9-38D4-43FD-F75A08B58CF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DF022D94-0CD9-C0C9-59E2-62A00D09071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8BCB1020-A179-2DC5-A021-4B74BE1F670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EA22C671-497D-91ED-2B34-2AEBD202395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024C50C4-1BAD-9BC2-B959-B258B9ADCB1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601D5D6D-BE60-5CB9-2AD9-B8D0046CE37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143B9DA3-8AD5-763B-9ED0-CA6EE59919C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891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C2FF24A3-5CC7-431D-9687-C7A4B0511E32}" type="slidenum">
              <a:rPr lang="ja-JP" altLang="en-US" smtClean="0"/>
              <a:t>2</a:t>
            </a:fld>
            <a:r>
              <a:rPr lang="ja-JP" altLang="en-US" dirty="0"/>
              <a:t>班</a:t>
            </a:r>
            <a:endParaRPr kumimoji="1" lang="ja-JP" altLang="en-US" dirty="0"/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6357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8A01195B-9D1F-424D-8AEE-8ADBD3AF5B0D}" type="slidenum">
              <a:rPr kumimoji="1" lang="ja-JP" altLang="en-US" smtClean="0"/>
              <a:t>3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62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4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2455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5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18821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6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6045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7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92361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8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3300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>
            <a:extLst>
              <a:ext uri="{FF2B5EF4-FFF2-40B4-BE49-F238E27FC236}">
                <a16:creationId xmlns:a16="http://schemas.microsoft.com/office/drawing/2014/main" id="{8FE256D7-0174-2699-71D4-50F5ED3BA7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0"/>
          </p:nvPr>
        </p:nvSpPr>
        <p:spPr/>
        <p:txBody>
          <a:bodyPr/>
          <a:lstStyle/>
          <a:p>
            <a:fld id="{DD7C4F50-C5EF-4961-BFF4-283298EF1961}" type="slidenum">
              <a:rPr kumimoji="1" lang="ja-JP" altLang="en-US" smtClean="0"/>
              <a:t>9</a:t>
            </a:fld>
            <a:r>
              <a:rPr kumimoji="1" lang="ja-JP" altLang="en-US" dirty="0"/>
              <a:t>班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15D9B6-BD02-B2B9-26BC-0E0FB0DBDFD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5F74C51-506C-24FC-715D-088989F5546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2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縦書きテキスト プレースホルダー 4">
            <a:extLst>
              <a:ext uri="{FF2B5EF4-FFF2-40B4-BE49-F238E27FC236}">
                <a16:creationId xmlns:a16="http://schemas.microsoft.com/office/drawing/2014/main" id="{47DFEF89-608E-3AFA-EEA0-DAFFB40DA617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orient="vert" sz="quarter" idx="3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A5897350-043F-3A54-0675-751AD92CAC4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4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4EBCA3A7-347F-562D-F2A2-058839872CB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5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FE91DF8C-18B4-A130-7921-9FDD638E4D0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6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テキスト プレースホルダー 8">
            <a:extLst>
              <a:ext uri="{FF2B5EF4-FFF2-40B4-BE49-F238E27FC236}">
                <a16:creationId xmlns:a16="http://schemas.microsoft.com/office/drawing/2014/main" id="{BF6EE2A3-1E3D-02CF-E537-E1076F637D4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7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テキスト プレースホルダー 9">
            <a:extLst>
              <a:ext uri="{FF2B5EF4-FFF2-40B4-BE49-F238E27FC236}">
                <a16:creationId xmlns:a16="http://schemas.microsoft.com/office/drawing/2014/main" id="{02E58EEB-7AEB-8495-1AEA-9E5B6629264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8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68A15BC2-BB89-3227-8149-E0D107DECAE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39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17887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eaVert" wrap="square" rtlCol="0">
        <a:spAutoFit/>
      </a:bodyPr>
      <a:lstStyle>
        <a:defPPr algn="l">
          <a:defRPr kumimoji="1" dirty="0" smtClean="0">
            <a:solidFill>
              <a:srgbClr val="FF0000"/>
            </a:solidFill>
            <a:latin typeface="UD デジタル 教科書体 NK-B" panose="02020700000000000000" pitchFamily="18" charset="-128"/>
            <a:ea typeface="UD デジタル 教科書体 NK-B" panose="02020700000000000000" pitchFamily="18" charset="-128"/>
          </a:defRPr>
        </a:defPPr>
      </a:lstStyle>
      <a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9F201865F6B94428405A814A5D531EF" ma:contentTypeVersion="4" ma:contentTypeDescription="新しいドキュメントを作成します。" ma:contentTypeScope="" ma:versionID="ab14a86fbc576d704cc1027e3b434c3e">
  <xsd:schema xmlns:xsd="http://www.w3.org/2001/XMLSchema" xmlns:xs="http://www.w3.org/2001/XMLSchema" xmlns:p="http://schemas.microsoft.com/office/2006/metadata/properties" xmlns:ns2="04c57543-e32f-4de5-929f-bc17bd053987" xmlns:ns3="76455443-50f5-4037-817b-269d84ff14eb" targetNamespace="http://schemas.microsoft.com/office/2006/metadata/properties" ma:root="true" ma:fieldsID="e67dc01d24619cb99f2c1f8a8ea21c14" ns2:_="" ns3:_="">
    <xsd:import namespace="04c57543-e32f-4de5-929f-bc17bd053987"/>
    <xsd:import namespace="76455443-50f5-4037-817b-269d84ff14e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c57543-e32f-4de5-929f-bc17bd05398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55443-50f5-4037-817b-269d84ff14e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1F26E71-AC89-4A74-A54F-86082AF7DE6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D6CECD-0B87-4F90-84B3-7BA272D0E768}">
  <ds:schemaRefs>
    <ds:schemaRef ds:uri="04c57543-e32f-4de5-929f-bc17bd053987"/>
    <ds:schemaRef ds:uri="76455443-50f5-4037-817b-269d84ff14e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9AFDF70F-961B-4BCF-90E7-C45B28D9BFEF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32</Words>
  <Application>Microsoft Office PowerPoint</Application>
  <PresentationFormat>ワイド画面</PresentationFormat>
  <Paragraphs>18</Paragraphs>
  <Slides>14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9" baseType="lpstr">
      <vt:lpstr>UD デジタル 教科書体 NK-B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戸上　琢也</dc:creator>
  <cp:lastModifiedBy>戸上　理子</cp:lastModifiedBy>
  <cp:revision>24</cp:revision>
  <dcterms:created xsi:type="dcterms:W3CDTF">2022-09-30T01:10:02Z</dcterms:created>
  <dcterms:modified xsi:type="dcterms:W3CDTF">2025-03-04T00:55:20Z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0x01010029F201865F6B94428405A814A5D531EF</vt:lpwstr>
  </property>
</Properties>
</file>