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9"/>
  </p:notesMasterIdLst>
  <p:handoutMasterIdLst>
    <p:handoutMasterId r:id="rId20"/>
  </p:handoutMasterIdLst>
  <p:sldIdLst>
    <p:sldId id="257" r:id="rId5"/>
    <p:sldId id="258" r:id="rId6"/>
    <p:sldId id="259" r:id="rId7"/>
    <p:sldId id="256" r:id="rId8"/>
    <p:sldId id="260" r:id="rId9"/>
    <p:sldId id="261" r:id="rId10"/>
    <p:sldId id="262" r:id="rId11"/>
    <p:sldId id="263" r:id="rId12"/>
    <p:sldId id="264" r:id="rId13"/>
    <p:sldId id="265" r:id="rId14"/>
    <p:sldId id="266" r:id="rId15"/>
    <p:sldId id="267" r:id="rId16"/>
    <p:sldId id="268" r:id="rId17"/>
    <p:sldId id="270" r:id="rId18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363" autoAdjust="0"/>
    <p:restoredTop sz="86427" autoAdjust="0"/>
  </p:normalViewPr>
  <p:slideViewPr>
    <p:cSldViewPr snapToGrid="0">
      <p:cViewPr varScale="1">
        <p:scale>
          <a:sx n="71" d="100"/>
          <a:sy n="71" d="100"/>
        </p:scale>
        <p:origin x="1027" y="43"/>
      </p:cViewPr>
      <p:guideLst/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0"/>
    </p:cViewPr>
  </p:sorterViewPr>
  <p:notesViewPr>
    <p:cSldViewPr snapToGrid="0">
      <p:cViewPr varScale="1">
        <p:scale>
          <a:sx n="70" d="100"/>
          <a:sy n="70" d="100"/>
        </p:scale>
        <p:origin x="2547" y="39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slide" Target="slides/slide14.xml"/><Relationship Id="rId3" Type="http://schemas.openxmlformats.org/officeDocument/2006/relationships/customXml" Target="../customXml/item3.xml"/><Relationship Id="rId21" Type="http://schemas.openxmlformats.org/officeDocument/2006/relationships/presProps" Target="presProp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slide" Target="slides/slide13.xml"/><Relationship Id="rId2" Type="http://schemas.openxmlformats.org/officeDocument/2006/relationships/customXml" Target="../customXml/item2.xml"/><Relationship Id="rId16" Type="http://schemas.openxmlformats.org/officeDocument/2006/relationships/slide" Target="slides/slide12.xml"/><Relationship Id="rId20" Type="http://schemas.openxmlformats.org/officeDocument/2006/relationships/handoutMaster" Target="handoutMasters/handoutMaster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24" Type="http://schemas.openxmlformats.org/officeDocument/2006/relationships/tableStyles" Target="tableStyles.xml"/><Relationship Id="rId5" Type="http://schemas.openxmlformats.org/officeDocument/2006/relationships/slide" Target="slides/slide1.xml"/><Relationship Id="rId15" Type="http://schemas.openxmlformats.org/officeDocument/2006/relationships/slide" Target="slides/slide11.xml"/><Relationship Id="rId23" Type="http://schemas.openxmlformats.org/officeDocument/2006/relationships/theme" Target="theme/theme1.xml"/><Relationship Id="rId10" Type="http://schemas.openxmlformats.org/officeDocument/2006/relationships/slide" Target="slides/slide6.xml"/><Relationship Id="rId19" Type="http://schemas.openxmlformats.org/officeDocument/2006/relationships/notesMaster" Target="notesMasters/notesMaster1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Relationship Id="rId22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>
            <a:extLst>
              <a:ext uri="{FF2B5EF4-FFF2-40B4-BE49-F238E27FC236}">
                <a16:creationId xmlns:a16="http://schemas.microsoft.com/office/drawing/2014/main" id="{6703A68C-6B0B-E073-6BE5-CDB976CC95A3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5B39E65-94AE-845D-6B41-0231A3EA9B52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1CA87FF-D0D0-4C7B-8581-40323D3CD598}" type="datetimeFigureOut">
              <a:rPr kumimoji="1" lang="ja-JP" altLang="en-US" smtClean="0"/>
              <a:t>2025/3/4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A05383F-3729-CD20-8203-378DD132CEEA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EFD8B1C5-5461-AC9C-27D1-7F8902503D0A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AED402-1A8D-40CE-A345-0B737750D58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26049481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6244E0B-4B69-4A34-934A-80F0D3F013B2}" type="datetimeFigureOut">
              <a:rPr kumimoji="1" lang="ja-JP" altLang="en-US" smtClean="0"/>
              <a:t>2025/3/4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9915023-0C15-409F-9F73-F29085ADB33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1199614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9915023-0C15-409F-9F73-F29085ADB33A}" type="slidenum">
              <a:rPr kumimoji="1" lang="ja-JP" altLang="en-US" smtClean="0"/>
              <a:t>11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291400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7715CFD-351C-F4C7-7522-32C0E53785C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0F21634F-9FE1-9666-7459-38828D1C3CA4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033FA313-8A89-63D9-A2B6-B03DA9092E0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3CEDAD7E-AEBC-7FE9-136C-56C088E86C52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9915023-0C15-409F-9F73-F29085ADB33A}" type="slidenum">
              <a:rPr kumimoji="1" lang="ja-JP" altLang="en-US" smtClean="0"/>
              <a:t>12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659153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0CD66C0-8222-8D9D-04E1-4A180F3BEAF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E6E9133E-1A7B-BB77-EBD6-8033ECCDBD4B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10EEED9C-5804-7A40-5ED3-2CCC0DB2F21C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1773BAA5-F461-F210-1035-381BF06B98D3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9915023-0C15-409F-9F73-F29085ADB33A}" type="slidenum">
              <a:rPr kumimoji="1" lang="ja-JP" altLang="en-US" smtClean="0"/>
              <a:t>13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570668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A3E2628-D675-B2F6-25CD-AF4A34B999F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>
            <a:extLst>
              <a:ext uri="{FF2B5EF4-FFF2-40B4-BE49-F238E27FC236}">
                <a16:creationId xmlns:a16="http://schemas.microsoft.com/office/drawing/2014/main" id="{9FC93DBA-EC0C-75A7-9604-A615698A2A1C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>
            <a:extLst>
              <a:ext uri="{FF2B5EF4-FFF2-40B4-BE49-F238E27FC236}">
                <a16:creationId xmlns:a16="http://schemas.microsoft.com/office/drawing/2014/main" id="{5B318424-8749-ED8A-F2FA-13964CE2B05B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7055CF8-9394-9DD8-675D-D919552F3A7D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9915023-0C15-409F-9F73-F29085ADB33A}" type="slidenum">
              <a:rPr kumimoji="1" lang="ja-JP" altLang="en-US" smtClean="0"/>
              <a:t>14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8463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5399AA7-94D1-2FD3-08C9-C872AE110CB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9A42F838-8268-B570-62A0-6C37F8C9BBA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60BEB70-550A-A1A9-67F4-9A89F445D5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9AC5AD5-9E23-89ED-B580-E4478CA24F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3BCABE4-2D56-0B10-F701-C3B2B6450B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57670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FFD6A25-5454-9B55-874A-B5387E713D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DCA59EC-27D7-DAAC-DDB6-A0E0CBB0849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EFA50BC-D16A-883C-6C42-F9B61E8AFE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E6B7620-E4EB-D094-FA3A-3B9F0BF3F4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9D9216A-0546-5A65-B5E2-F2B19D455A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5265992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E7851280-8D3F-58C9-C706-D34D150736F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36EB5772-7400-F22C-5B90-A9B133A050B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4F0019D-42B6-35B7-C701-F77B15B525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8DD86A6-F35C-B62D-96D2-A189042789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CB77C17-9FF5-862C-B370-13F4A134D8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6247093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E4D361AA-07E4-038D-4883-D11227C5459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 hasCustomPrompt="1"/>
          </p:nvPr>
        </p:nvSpPr>
        <p:spPr>
          <a:xfrm>
            <a:off x="247264" y="183336"/>
            <a:ext cx="1629244" cy="564088"/>
          </a:xfrm>
          <a:solidFill>
            <a:srgbClr val="FFFF00"/>
          </a:solidFill>
        </p:spPr>
        <p:txBody>
          <a:bodyPr/>
          <a:lstStyle>
            <a:lvl1pPr marL="0" indent="0">
              <a:buNone/>
              <a:defRPr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班名を入力</a:t>
            </a:r>
          </a:p>
        </p:txBody>
      </p:sp>
      <p:sp>
        <p:nvSpPr>
          <p:cNvPr id="21" name="テキスト プレースホルダー 16">
            <a:extLst>
              <a:ext uri="{FF2B5EF4-FFF2-40B4-BE49-F238E27FC236}">
                <a16:creationId xmlns:a16="http://schemas.microsoft.com/office/drawing/2014/main" id="{38ED94E4-7EB6-3A14-D6FA-0F760234B6D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 hasCustomPrompt="1"/>
          </p:nvPr>
        </p:nvSpPr>
        <p:spPr>
          <a:xfrm>
            <a:off x="2844083" y="1382872"/>
            <a:ext cx="2659543" cy="1830975"/>
          </a:xfrm>
          <a:solidFill>
            <a:schemeClr val="accent4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24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ここに自分の意見、考えを入力する。</a:t>
            </a:r>
          </a:p>
        </p:txBody>
      </p:sp>
      <p:sp>
        <p:nvSpPr>
          <p:cNvPr id="32" name="テキスト プレースホルダー 16">
            <a:extLst>
              <a:ext uri="{FF2B5EF4-FFF2-40B4-BE49-F238E27FC236}">
                <a16:creationId xmlns:a16="http://schemas.microsoft.com/office/drawing/2014/main" id="{D250E0B9-2342-580B-BB65-EC52ADBFA0B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 hasCustomPrompt="1"/>
          </p:nvPr>
        </p:nvSpPr>
        <p:spPr>
          <a:xfrm>
            <a:off x="184540" y="1382872"/>
            <a:ext cx="2659543" cy="1830975"/>
          </a:xfr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ここに友達からのコメントを記入する。</a:t>
            </a:r>
            <a:endParaRPr kumimoji="1" lang="en-US" altLang="ja-JP" dirty="0"/>
          </a:p>
        </p:txBody>
      </p:sp>
      <p:sp>
        <p:nvSpPr>
          <p:cNvPr id="6" name="縦書きテキスト プレースホルダー 5">
            <a:extLst>
              <a:ext uri="{FF2B5EF4-FFF2-40B4-BE49-F238E27FC236}">
                <a16:creationId xmlns:a16="http://schemas.microsoft.com/office/drawing/2014/main" id="{693EA9C2-73A5-1CA6-1CE2-382D937E788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 hasCustomPrompt="1"/>
          </p:nvPr>
        </p:nvSpPr>
        <p:spPr>
          <a:xfrm>
            <a:off x="5814806" y="465380"/>
            <a:ext cx="528984" cy="6046792"/>
          </a:xfr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vert="eaVert">
            <a:noAutofit/>
          </a:bodyPr>
          <a:lstStyle>
            <a:lvl1pPr marL="0" indent="0">
              <a:buNone/>
              <a:defRPr sz="2250" b="1" i="0" baseline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  <a:lvl5pPr marL="1828800" indent="0">
              <a:buNone/>
              <a:defRPr/>
            </a:lvl5pPr>
          </a:lstStyle>
          <a:p>
            <a:pPr lvl="0"/>
            <a:r>
              <a:rPr kumimoji="1" lang="ja-JP" altLang="en-US" dirty="0"/>
              <a:t>課題（発問）を入力する</a:t>
            </a:r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C1F2692F-526C-1340-6EE0-CBB828468504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90228" y="1105873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友達からのコメント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932B9F18-C134-4C11-C903-6B613672C974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2844083" y="1105872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自分の考え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8" name="テキスト プレースホルダー 16">
            <a:extLst>
              <a:ext uri="{FF2B5EF4-FFF2-40B4-BE49-F238E27FC236}">
                <a16:creationId xmlns:a16="http://schemas.microsoft.com/office/drawing/2014/main" id="{58A1E2BE-94C6-5743-50D9-A05E515F29C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 hasCustomPrompt="1"/>
          </p:nvPr>
        </p:nvSpPr>
        <p:spPr>
          <a:xfrm>
            <a:off x="9318892" y="1412072"/>
            <a:ext cx="2659543" cy="1830975"/>
          </a:xfrm>
          <a:solidFill>
            <a:schemeClr val="accent4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24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ここに自分の意見、考えを入力する。</a:t>
            </a:r>
          </a:p>
        </p:txBody>
      </p:sp>
      <p:sp>
        <p:nvSpPr>
          <p:cNvPr id="9" name="テキスト プレースホルダー 16">
            <a:extLst>
              <a:ext uri="{FF2B5EF4-FFF2-40B4-BE49-F238E27FC236}">
                <a16:creationId xmlns:a16="http://schemas.microsoft.com/office/drawing/2014/main" id="{02FFE418-9102-19C4-DE85-A43EC6006968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 hasCustomPrompt="1"/>
          </p:nvPr>
        </p:nvSpPr>
        <p:spPr>
          <a:xfrm>
            <a:off x="6659349" y="1412072"/>
            <a:ext cx="2659543" cy="1830975"/>
          </a:xfr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ここに友達からのコメントを記入する。</a:t>
            </a:r>
            <a:endParaRPr kumimoji="1" lang="en-US" altLang="ja-JP" dirty="0"/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A8468E5D-E77F-AE27-9951-55A19BD4D65B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6565037" y="1135073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友達からのコメント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87A84AC9-19AB-6721-C9F5-7DE26562E883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9318892" y="1135072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自分の考え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13" name="テキスト プレースホルダー 16">
            <a:extLst>
              <a:ext uri="{FF2B5EF4-FFF2-40B4-BE49-F238E27FC236}">
                <a16:creationId xmlns:a16="http://schemas.microsoft.com/office/drawing/2014/main" id="{81DEEA97-A175-4520-55C8-4BDB5AB82C04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 hasCustomPrompt="1"/>
          </p:nvPr>
        </p:nvSpPr>
        <p:spPr>
          <a:xfrm>
            <a:off x="2844083" y="4529549"/>
            <a:ext cx="2659543" cy="1830975"/>
          </a:xfrm>
          <a:solidFill>
            <a:schemeClr val="accent4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24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ここに自分の意見、考えを入力する。</a:t>
            </a:r>
          </a:p>
        </p:txBody>
      </p:sp>
      <p:sp>
        <p:nvSpPr>
          <p:cNvPr id="14" name="テキスト プレースホルダー 16">
            <a:extLst>
              <a:ext uri="{FF2B5EF4-FFF2-40B4-BE49-F238E27FC236}">
                <a16:creationId xmlns:a16="http://schemas.microsoft.com/office/drawing/2014/main" id="{49029DF9-CC7D-D419-40B5-2EDE9516885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 hasCustomPrompt="1"/>
          </p:nvPr>
        </p:nvSpPr>
        <p:spPr>
          <a:xfrm>
            <a:off x="184540" y="4529549"/>
            <a:ext cx="2659543" cy="1830975"/>
          </a:xfr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ここに友達からのコメントを記入する。</a:t>
            </a:r>
            <a:endParaRPr kumimoji="1" lang="en-US" altLang="ja-JP" dirty="0"/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id="{51CF0F3F-4AFD-2B20-BA80-908FC43EDAF7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90228" y="4252550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友達からのコメント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C26386BA-F8FD-0546-E9E2-C39A7CEA72D2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2844083" y="4252549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自分の考え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17" name="テキスト プレースホルダー 16">
            <a:extLst>
              <a:ext uri="{FF2B5EF4-FFF2-40B4-BE49-F238E27FC236}">
                <a16:creationId xmlns:a16="http://schemas.microsoft.com/office/drawing/2014/main" id="{9ECF1C5C-299D-5CA8-9F7A-3B8534F59E4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 hasCustomPrompt="1"/>
          </p:nvPr>
        </p:nvSpPr>
        <p:spPr>
          <a:xfrm>
            <a:off x="9318892" y="4529549"/>
            <a:ext cx="2659543" cy="1830975"/>
          </a:xfrm>
          <a:solidFill>
            <a:schemeClr val="accent4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24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ここに自分の意見、考えを入力する。</a:t>
            </a:r>
          </a:p>
        </p:txBody>
      </p:sp>
      <p:sp>
        <p:nvSpPr>
          <p:cNvPr id="18" name="テキスト プレースホルダー 16">
            <a:extLst>
              <a:ext uri="{FF2B5EF4-FFF2-40B4-BE49-F238E27FC236}">
                <a16:creationId xmlns:a16="http://schemas.microsoft.com/office/drawing/2014/main" id="{FD37F057-EA15-883A-4A2D-27C85BCE7B4D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 hasCustomPrompt="1"/>
          </p:nvPr>
        </p:nvSpPr>
        <p:spPr>
          <a:xfrm>
            <a:off x="6659349" y="4529549"/>
            <a:ext cx="2659543" cy="1830975"/>
          </a:xfrm>
          <a:solidFill>
            <a:schemeClr val="accent1">
              <a:lumMod val="20000"/>
              <a:lumOff val="80000"/>
            </a:schemeClr>
          </a:solidFill>
          <a:ln>
            <a:solidFill>
              <a:srgbClr val="FF0000"/>
            </a:solidFill>
          </a:ln>
        </p:spPr>
        <p:txBody>
          <a:bodyPr>
            <a:normAutofit/>
          </a:bodyPr>
          <a:lstStyle>
            <a:lvl1pPr marL="0" indent="0">
              <a:buNone/>
              <a:defRPr sz="1800"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defRPr>
            </a:lvl1pPr>
          </a:lstStyle>
          <a:p>
            <a:pPr lvl="0"/>
            <a:r>
              <a:rPr kumimoji="1" lang="ja-JP" altLang="en-US" dirty="0"/>
              <a:t>ここに友達からのコメントを記入する。</a:t>
            </a:r>
            <a:endParaRPr kumimoji="1" lang="en-US" altLang="ja-JP" dirty="0"/>
          </a:p>
        </p:txBody>
      </p:sp>
      <p:sp>
        <p:nvSpPr>
          <p:cNvPr id="19" name="テキスト ボックス 18">
            <a:extLst>
              <a:ext uri="{FF2B5EF4-FFF2-40B4-BE49-F238E27FC236}">
                <a16:creationId xmlns:a16="http://schemas.microsoft.com/office/drawing/2014/main" id="{2876D6F1-A5D7-65E4-4C90-D50848952398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6565037" y="4252550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友達からのコメント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E86CD024-168C-2AE3-1A41-D831C36C4446}"/>
              </a:ext>
            </a:extLst>
          </p:cNvPr>
          <p:cNvSpPr txBox="1">
            <a:spLocks noGrp="1" noRot="1" noMove="1" noResize="1" noEditPoints="1" noAdjustHandles="1" noChangeArrowheads="1" noChangeShapeType="1"/>
          </p:cNvSpPr>
          <p:nvPr userDrawn="1"/>
        </p:nvSpPr>
        <p:spPr>
          <a:xfrm>
            <a:off x="9318892" y="4252549"/>
            <a:ext cx="2315264" cy="27699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vert="horz" wrap="square" rtlCol="0">
            <a:spAutoFit/>
          </a:bodyPr>
          <a:lstStyle/>
          <a:p>
            <a:pPr algn="l"/>
            <a:r>
              <a:rPr kumimoji="1" lang="ja-JP" altLang="en-US" sz="1200" dirty="0">
                <a:solidFill>
                  <a:srgbClr val="FF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</a:rPr>
              <a:t>自分の考え</a:t>
            </a:r>
            <a:endParaRPr kumimoji="1" lang="ja-JP" altLang="en-US" dirty="0">
              <a:solidFill>
                <a:srgbClr val="FF0000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</a:endParaRPr>
          </a:p>
        </p:txBody>
      </p:sp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A3CE016-60B6-787A-2FC7-DB503E5926B5}"/>
              </a:ext>
            </a:extLst>
          </p:cNvPr>
          <p:cNvSpPr/>
          <p:nvPr userDrawn="1"/>
        </p:nvSpPr>
        <p:spPr>
          <a:xfrm>
            <a:off x="2976761" y="6511974"/>
            <a:ext cx="9215239" cy="31414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bIns="0" rtlCol="0" anchor="ctr"/>
          <a:lstStyle/>
          <a:p>
            <a:r>
              <a:rPr lang="ja-JP" altLang="en-US" sz="1600" b="1" dirty="0">
                <a:solidFill>
                  <a:srgbClr val="CC00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赤色：共感した、</a:t>
            </a:r>
            <a:r>
              <a:rPr lang="ja-JP" altLang="en-US" sz="1600" b="1" dirty="0">
                <a:solidFill>
                  <a:schemeClr val="accent6">
                    <a:lumMod val="75000"/>
                  </a:schemeClr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緑色：疑問に感じた、</a:t>
            </a:r>
            <a:r>
              <a:rPr lang="ja-JP" altLang="en-US" sz="1600" b="1" dirty="0">
                <a:solidFill>
                  <a:schemeClr val="accent1">
                    <a:lumMod val="50000"/>
                  </a:schemeClr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青色：新たな気付き、</a:t>
            </a:r>
            <a:r>
              <a:rPr lang="ja-JP" altLang="en-US" sz="1600" b="1" dirty="0">
                <a:solidFill>
                  <a:srgbClr val="FF9900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オレンジ色：興味・関心をもった、</a:t>
            </a:r>
            <a:r>
              <a:rPr lang="ja-JP" altLang="en-US" sz="1600" b="1" dirty="0">
                <a:solidFill>
                  <a:schemeClr val="tx1"/>
                </a:solidFill>
                <a:latin typeface="UD デジタル 教科書体 NK-B" panose="02020700000000000000" pitchFamily="18" charset="-128"/>
                <a:ea typeface="UD デジタル 教科書体 NK-B" panose="02020700000000000000" pitchFamily="18" charset="-128"/>
                <a:cs typeface="メイリオ" panose="020B0604030504040204" pitchFamily="50" charset="-128"/>
              </a:rPr>
              <a:t>黒色：その他</a:t>
            </a:r>
            <a:endParaRPr lang="en-US" altLang="ja-JP" sz="1600" b="1" dirty="0">
              <a:solidFill>
                <a:schemeClr val="tx1"/>
              </a:solidFill>
              <a:latin typeface="UD デジタル 教科書体 NK-B" panose="02020700000000000000" pitchFamily="18" charset="-128"/>
              <a:ea typeface="UD デジタル 教科書体 NK-B" panose="02020700000000000000" pitchFamily="18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01846603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28448A9-F410-BFE8-3224-163AD3B6F0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016244C3-152A-3314-37D2-316EA692E2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526C210-89BC-AB4E-BEAA-BFB0CB7651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A904EC1-4F6F-E664-0DB9-80DCFCA590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3669EDD-5DB1-D949-2D06-34DB2ACB6D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531380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79CC9B9-33EA-61B8-2976-4BDB8A2759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36551F67-EDEE-0D4A-21BD-2EECF910F4E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31507561-5612-3046-0640-8A6237A6C7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D4A4B4A3-902E-94DD-A225-6F0A864B47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2D68A1B-4F5F-CB7C-49ED-C64FB5F5D9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099673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B8CB729-F478-FABD-A9BC-7A9EB75D84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19908A0-31A7-95D0-415B-F637F9E886E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454CAF6-BE1E-59FE-811E-D3194B16049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C2E1866-99AE-614B-F2F6-1967D8E657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0487F85F-2B08-0D1B-4232-9994AF5FE2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AAA0DAC-6CD1-7414-B46B-575BBC47EC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973404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4050A29-CC5B-633B-0ED4-8000BA9B4E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5BDC0DA-A0B7-2B95-08B6-16B8DEBD679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8D1118B-86E5-A61D-4D09-5D393E22795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DCA43B5-A7CD-D715-126B-B628F3C97EC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8B72CEA6-0276-D485-3875-27843965A3F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C9DB866C-46B6-909C-F4DE-442DCC6E9A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5784218-BD4B-FE13-50DB-B78C343486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855091F4-2F13-9947-7892-DAD014FE9C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38965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EBB4274-13CA-5F14-04A3-66EDD3A3DB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9C79A808-0DBD-83F2-6505-24B0E7D580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DF740812-20D9-5991-7268-E8F495D88D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641A1D8B-472E-4C81-AD2A-D8A01CE630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37309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C3A39C59-A3A2-5148-8F19-9B4AD79EF0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CD4CB348-991E-75DA-66DA-1C029AC1479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E6BD2E7F-8F23-5E66-B752-53F086C76B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99588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10681D0-90EE-05CC-EC09-193113C9A74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BB2B72DE-FD8B-983C-8417-D4A35077114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0C179CA-4724-C5A7-0E01-393ABFF5CF4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645B1D60-5F02-1FAB-A9A6-C0F92D9F94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CB26B9D-3B7E-0039-DC7E-DC21BAF897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81499471-AF5B-80F2-7E9B-2582582FEC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425060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58A8A32-D9F7-3B5F-F6C5-DF2F1E4FEA3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56021FAC-6D70-DF64-257A-8E308068ED1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CA70109A-3B7A-02CC-94D2-C3215FB98D5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6A73E1E-47D7-BE9F-56FE-C23C8DC634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36C5821-CC39-DC92-2424-CB327F2D1D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8D10E04-95EB-0B65-A3AC-945FB0BF92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103790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DC087293-C294-2C81-1E3E-B5C3C72552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5E07EAB8-83C1-DE43-B174-A125AEDC8E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7D44A38-F65C-B13D-E5C1-D358D7DE9B4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396FE29-5475-3F24-47F0-140402B8308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69C26FB4-F835-98EF-BE4F-FD23B33674C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BAAE7F-40A7-4FEF-A520-803F826150A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177949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1" r:id="rId12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>
          <a:xfrm>
            <a:off x="247264" y="183336"/>
            <a:ext cx="1629244" cy="564088"/>
          </a:xfrm>
        </p:spPr>
        <p:txBody>
          <a:bodyPr/>
          <a:lstStyle/>
          <a:p>
            <a:fld id="{DF3BF899-5F5B-408D-9B57-FBB73BC15C32}" type="slidenum">
              <a:rPr lang="ja-JP" altLang="en-US" smtClean="0"/>
              <a:t>1</a:t>
            </a:fld>
            <a:r>
              <a:rPr lang="ja-JP" altLang="en-US" dirty="0"/>
              <a:t>班</a:t>
            </a:r>
          </a:p>
        </p:txBody>
      </p:sp>
      <p:sp>
        <p:nvSpPr>
          <p:cNvPr id="24" name="テキスト プレースホルダー 23">
            <a:extLst>
              <a:ext uri="{FF2B5EF4-FFF2-40B4-BE49-F238E27FC236}">
                <a16:creationId xmlns:a16="http://schemas.microsoft.com/office/drawing/2014/main" id="{FAFE3F79-3AFA-2F11-7704-F1F2E3DB53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14" name="テキスト プレースホルダー 13">
            <a:extLst>
              <a:ext uri="{FF2B5EF4-FFF2-40B4-BE49-F238E27FC236}">
                <a16:creationId xmlns:a16="http://schemas.microsoft.com/office/drawing/2014/main" id="{32CD9343-5DED-D8D2-D500-8D8CA0A12426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>
          <a:xfrm>
            <a:off x="184540" y="1382872"/>
            <a:ext cx="2659543" cy="1830975"/>
          </a:xfrm>
        </p:spPr>
        <p:txBody>
          <a:bodyPr/>
          <a:lstStyle/>
          <a:p>
            <a:endParaRPr lang="ja-JP" altLang="en-US" dirty="0"/>
          </a:p>
        </p:txBody>
      </p:sp>
      <p:sp>
        <p:nvSpPr>
          <p:cNvPr id="25" name="縦書きテキスト プレースホルダー 24">
            <a:extLst>
              <a:ext uri="{FF2B5EF4-FFF2-40B4-BE49-F238E27FC236}">
                <a16:creationId xmlns:a16="http://schemas.microsoft.com/office/drawing/2014/main" id="{27BAE988-2A33-47B3-293B-73906E241D8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26" name="テキスト プレースホルダー 25">
            <a:extLst>
              <a:ext uri="{FF2B5EF4-FFF2-40B4-BE49-F238E27FC236}">
                <a16:creationId xmlns:a16="http://schemas.microsoft.com/office/drawing/2014/main" id="{29ADD247-15F1-5849-0699-8EA6B6DC9EAB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7" name="テキスト プレースホルダー 26">
            <a:extLst>
              <a:ext uri="{FF2B5EF4-FFF2-40B4-BE49-F238E27FC236}">
                <a16:creationId xmlns:a16="http://schemas.microsoft.com/office/drawing/2014/main" id="{4F2AB133-7D43-7EF8-A3D4-7E8BA00AC3B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28" name="テキスト プレースホルダー 27">
            <a:extLst>
              <a:ext uri="{FF2B5EF4-FFF2-40B4-BE49-F238E27FC236}">
                <a16:creationId xmlns:a16="http://schemas.microsoft.com/office/drawing/2014/main" id="{C7266B4C-9CB1-53FF-F20C-6D3E294730B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lang="ja-JP" altLang="en-US" dirty="0"/>
          </a:p>
        </p:txBody>
      </p:sp>
      <p:sp>
        <p:nvSpPr>
          <p:cNvPr id="29" name="テキスト プレースホルダー 28">
            <a:extLst>
              <a:ext uri="{FF2B5EF4-FFF2-40B4-BE49-F238E27FC236}">
                <a16:creationId xmlns:a16="http://schemas.microsoft.com/office/drawing/2014/main" id="{E7860FC7-AC6C-44C4-110C-1AB1354941B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30" name="テキスト プレースホルダー 29">
            <a:extLst>
              <a:ext uri="{FF2B5EF4-FFF2-40B4-BE49-F238E27FC236}">
                <a16:creationId xmlns:a16="http://schemas.microsoft.com/office/drawing/2014/main" id="{DA5F2C0B-DA57-8591-467F-997906032B19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lang="ja-JP" altLang="en-US"/>
          </a:p>
        </p:txBody>
      </p:sp>
      <p:sp>
        <p:nvSpPr>
          <p:cNvPr id="31" name="テキスト プレースホルダー 30">
            <a:extLst>
              <a:ext uri="{FF2B5EF4-FFF2-40B4-BE49-F238E27FC236}">
                <a16:creationId xmlns:a16="http://schemas.microsoft.com/office/drawing/2014/main" id="{68A34816-017A-C397-F5BC-F0B3905F4D9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8182242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10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0116700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11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1959016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3E1A92B-8CC0-9E4B-B049-62723549AAE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3CB6753-607F-E257-0834-621396E6467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ja-JP" altLang="en-US" dirty="0"/>
              <a:t>予備①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27342E27-A091-B4AC-2092-BB1A0D4B63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5F714DD-08AF-DD99-9428-545E91C4BBE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DB49EB8B-A30D-50A4-71AD-79B18A6A793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E26BE62B-33C3-D121-EA05-FAF6EA40346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D593AE33-4393-0219-B037-95EA80ACDCF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018D72DD-23C0-1A4C-F3F0-DF579DEF0AA2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F42F8D27-FFAD-D611-E252-A27F1BAF149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5CCDB58C-B075-949E-48C4-CAED1A414CF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0D289770-4306-496B-904C-27D375DF26C8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351625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168F680-3F24-D657-9726-39F1A5BA2B5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797F4589-DFBA-BD9C-791B-8B460CE1D23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ja-JP" altLang="en-US" dirty="0"/>
              <a:t>予備②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394CCE4-AD0E-0042-9378-268F806B009D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A9B5A63-D34E-6B56-F8FF-25C9072F5F8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768E6524-B0EB-E6D1-040F-0E14032DBC96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2DBC1F6E-037E-DF72-CABD-D3E9AB48C622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1897240C-9DD6-193F-7D20-21CA06D90B1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BB89E2CD-4344-3FD7-6B97-00CBAADA0D6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D10B5946-859F-9699-5BFF-64AFB9A8E589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88FF20B6-F1BA-6FAF-1300-D3322910A5BD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18486D07-E99A-6565-24A8-0D13462FA70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62683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FD4000B-99C8-9008-7CEF-01186CF24B9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76D090CE-000A-B4E1-8F41-7A32D38A433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kumimoji="1" lang="ja-JP" altLang="en-US"/>
              <a:t>予備③</a:t>
            </a:r>
            <a:endParaRPr kumimoji="1" lang="ja-JP" altLang="en-US" dirty="0"/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71C71514-0F6B-D6F3-9685-1B0F56E9979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879CDA1-7CE6-2C3F-83B5-40B7B4A6060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21448E13-7DA9-38D4-43FD-F75A08B58CFA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DF022D94-0CD9-C0C9-59E2-62A00D090718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8BCB1020-A179-2DC5-A021-4B74BE1F6709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EA22C671-497D-91ED-2B34-2AEBD202395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024C50C4-1BAD-9BC2-B959-B258B9ADCB1B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601D5D6D-BE60-5CB9-2AD9-B8D0046CE37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143B9DA3-8AD5-763B-9ED0-CA6EE59919C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9891392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C2FF24A3-5CC7-431D-9687-C7A4B0511E32}" type="slidenum">
              <a:rPr lang="ja-JP" altLang="en-US" smtClean="0"/>
              <a:t>2</a:t>
            </a:fld>
            <a:r>
              <a:rPr lang="ja-JP" altLang="en-US" dirty="0"/>
              <a:t>班</a:t>
            </a:r>
            <a:endParaRPr kumimoji="1" lang="ja-JP" altLang="en-US" dirty="0"/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863575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8A01195B-9D1F-424D-8AEE-8ADBD3AF5B0D}" type="slidenum">
              <a:rPr kumimoji="1" lang="ja-JP" altLang="en-US" smtClean="0"/>
              <a:t>3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086200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4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245520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5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18821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6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376045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7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3923615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8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330042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プレースホルダー 1">
            <a:extLst>
              <a:ext uri="{FF2B5EF4-FFF2-40B4-BE49-F238E27FC236}">
                <a16:creationId xmlns:a16="http://schemas.microsoft.com/office/drawing/2014/main" id="{8FE256D7-0174-2699-71D4-50F5ED3BA72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0"/>
          </p:nvPr>
        </p:nvSpPr>
        <p:spPr/>
        <p:txBody>
          <a:bodyPr/>
          <a:lstStyle/>
          <a:p>
            <a:fld id="{DD7C4F50-C5EF-4961-BFF4-283298EF1961}" type="slidenum">
              <a:rPr kumimoji="1" lang="ja-JP" altLang="en-US" smtClean="0"/>
              <a:t>9</a:t>
            </a:fld>
            <a:r>
              <a:rPr kumimoji="1" lang="ja-JP" altLang="en-US" dirty="0"/>
              <a:t>班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915D9B6-BD02-B2B9-26BC-0E0FB0DBDFD1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1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74C51-506C-24FC-715D-088989F5546F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22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縦書きテキスト プレースホルダー 4">
            <a:extLst>
              <a:ext uri="{FF2B5EF4-FFF2-40B4-BE49-F238E27FC236}">
                <a16:creationId xmlns:a16="http://schemas.microsoft.com/office/drawing/2014/main" id="{47DFEF89-608E-3AFA-EEA0-DAFFB40DA617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orient="vert" sz="quarter" idx="33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テキスト プレースホルダー 5">
            <a:extLst>
              <a:ext uri="{FF2B5EF4-FFF2-40B4-BE49-F238E27FC236}">
                <a16:creationId xmlns:a16="http://schemas.microsoft.com/office/drawing/2014/main" id="{A5897350-043F-3A54-0675-751AD92CAC45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4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テキスト プレースホルダー 6">
            <a:extLst>
              <a:ext uri="{FF2B5EF4-FFF2-40B4-BE49-F238E27FC236}">
                <a16:creationId xmlns:a16="http://schemas.microsoft.com/office/drawing/2014/main" id="{4EBCA3A7-347F-562D-F2A2-058839872CBC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5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8" name="テキスト プレースホルダー 7">
            <a:extLst>
              <a:ext uri="{FF2B5EF4-FFF2-40B4-BE49-F238E27FC236}">
                <a16:creationId xmlns:a16="http://schemas.microsoft.com/office/drawing/2014/main" id="{FE91DF8C-18B4-A130-7921-9FDD638E4D03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6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テキスト プレースホルダー 8">
            <a:extLst>
              <a:ext uri="{FF2B5EF4-FFF2-40B4-BE49-F238E27FC236}">
                <a16:creationId xmlns:a16="http://schemas.microsoft.com/office/drawing/2014/main" id="{BF6EE2A3-1E3D-02CF-E537-E1076F637D40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7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" name="テキスト プレースホルダー 9">
            <a:extLst>
              <a:ext uri="{FF2B5EF4-FFF2-40B4-BE49-F238E27FC236}">
                <a16:creationId xmlns:a16="http://schemas.microsoft.com/office/drawing/2014/main" id="{02E58EEB-7AEB-8495-1AEA-9E5B6629264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8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1" name="テキスト プレースホルダー 10">
            <a:extLst>
              <a:ext uri="{FF2B5EF4-FFF2-40B4-BE49-F238E27FC236}">
                <a16:creationId xmlns:a16="http://schemas.microsoft.com/office/drawing/2014/main" id="{68A15BC2-BB89-3227-8149-E0D107DECAEE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quarter" idx="39"/>
          </p:nvPr>
        </p:nvSpPr>
        <p:spPr/>
        <p:txBody>
          <a:bodyPr/>
          <a:lstStyle/>
          <a:p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3178877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/>
      <a:bodyPr vert="eaVert" wrap="square" rtlCol="0">
        <a:spAutoFit/>
      </a:bodyPr>
      <a:lstStyle>
        <a:defPPr algn="l">
          <a:defRPr kumimoji="1" dirty="0" smtClean="0">
            <a:solidFill>
              <a:srgbClr val="FF0000"/>
            </a:solidFill>
            <a:latin typeface="UD デジタル 教科書体 NK-B" panose="02020700000000000000" pitchFamily="18" charset="-128"/>
            <a:ea typeface="UD デジタル 教科書体 NK-B" panose="02020700000000000000" pitchFamily="18" charset="-128"/>
          </a:defRPr>
        </a:defPPr>
      </a:lstStyle>
      <a:style>
        <a:lnRef idx="1">
          <a:schemeClr val="accent6"/>
        </a:lnRef>
        <a:fillRef idx="2">
          <a:schemeClr val="accent6"/>
        </a:fillRef>
        <a:effectRef idx="1">
          <a:schemeClr val="accent6"/>
        </a:effectRef>
        <a:fontRef idx="minor">
          <a:schemeClr val="dk1"/>
        </a:fontRef>
      </a:style>
    </a:txDef>
  </a:objectDefaults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ドキュメント" ma:contentTypeID="0x01010029F201865F6B94428405A814A5D531EF" ma:contentTypeVersion="4" ma:contentTypeDescription="新しいドキュメントを作成します。" ma:contentTypeScope="" ma:versionID="ab14a86fbc576d704cc1027e3b434c3e">
  <xsd:schema xmlns:xsd="http://www.w3.org/2001/XMLSchema" xmlns:xs="http://www.w3.org/2001/XMLSchema" xmlns:p="http://schemas.microsoft.com/office/2006/metadata/properties" xmlns:ns2="04c57543-e32f-4de5-929f-bc17bd053987" xmlns:ns3="76455443-50f5-4037-817b-269d84ff14eb" targetNamespace="http://schemas.microsoft.com/office/2006/metadata/properties" ma:root="true" ma:fieldsID="e67dc01d24619cb99f2c1f8a8ea21c14" ns2:_="" ns3:_="">
    <xsd:import namespace="04c57543-e32f-4de5-929f-bc17bd053987"/>
    <xsd:import namespace="76455443-50f5-4037-817b-269d84ff14eb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4c57543-e32f-4de5-929f-bc17bd05398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6455443-50f5-4037-817b-269d84ff14eb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共有相手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共有相手の詳細情報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コンテンツ タイプ"/>
        <xsd:element ref="dc:title" minOccurs="0" maxOccurs="1" ma:index="4" ma:displayName="タイトル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E1F26E71-AC89-4A74-A54F-86082AF7DE6A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34D6CECD-0B87-4F90-84B3-7BA272D0E768}">
  <ds:schemaRefs>
    <ds:schemaRef ds:uri="04c57543-e32f-4de5-929f-bc17bd053987"/>
    <ds:schemaRef ds:uri="76455443-50f5-4037-817b-269d84ff14eb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customXml/itemProps3.xml><?xml version="1.0" encoding="utf-8"?>
<ds:datastoreItem xmlns:ds="http://schemas.openxmlformats.org/officeDocument/2006/customXml" ds:itemID="{9AFDF70F-961B-4BCF-90E7-C45B28D9BFEF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157</TotalTime>
  <Words>32</Words>
  <Application>Microsoft Office PowerPoint</Application>
  <PresentationFormat>ワイド画面</PresentationFormat>
  <Paragraphs>18</Paragraphs>
  <Slides>14</Slides>
  <Notes>4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14</vt:i4>
      </vt:variant>
    </vt:vector>
  </HeadingPairs>
  <TitlesOfParts>
    <vt:vector size="19" baseType="lpstr">
      <vt:lpstr>UD デジタル 教科書体 NK-B</vt:lpstr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戸上　琢也</dc:creator>
  <cp:lastModifiedBy>戸上　理子</cp:lastModifiedBy>
  <cp:revision>24</cp:revision>
  <dcterms:created xsi:type="dcterms:W3CDTF">2022-09-30T01:10:02Z</dcterms:created>
  <dcterms:modified xsi:type="dcterms:W3CDTF">2025-03-04T00:55:20Z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0x01010029F201865F6B94428405A814A5D531EF</vt:lpwstr>
  </property>
</Properties>
</file>

<file path=docProps/thumbnail.jpeg>
</file>