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30"/>
  </p:notesMasterIdLst>
  <p:sldIdLst>
    <p:sldId id="264" r:id="rId2"/>
    <p:sldId id="307" r:id="rId3"/>
    <p:sldId id="339" r:id="rId4"/>
    <p:sldId id="348" r:id="rId5"/>
    <p:sldId id="275" r:id="rId6"/>
    <p:sldId id="340" r:id="rId7"/>
    <p:sldId id="273" r:id="rId8"/>
    <p:sldId id="341" r:id="rId9"/>
    <p:sldId id="274" r:id="rId10"/>
    <p:sldId id="345" r:id="rId11"/>
    <p:sldId id="280" r:id="rId12"/>
    <p:sldId id="346" r:id="rId13"/>
    <p:sldId id="338" r:id="rId14"/>
    <p:sldId id="342" r:id="rId15"/>
    <p:sldId id="320" r:id="rId16"/>
    <p:sldId id="343" r:id="rId17"/>
    <p:sldId id="329" r:id="rId18"/>
    <p:sldId id="355" r:id="rId19"/>
    <p:sldId id="318" r:id="rId20"/>
    <p:sldId id="354" r:id="rId21"/>
    <p:sldId id="351" r:id="rId22"/>
    <p:sldId id="256" r:id="rId23"/>
    <p:sldId id="350" r:id="rId24"/>
    <p:sldId id="258" r:id="rId25"/>
    <p:sldId id="353" r:id="rId26"/>
    <p:sldId id="285" r:id="rId27"/>
    <p:sldId id="352" r:id="rId28"/>
    <p:sldId id="259" r:id="rId29"/>
  </p:sldIdLst>
  <p:sldSz cx="12192000" cy="6858000"/>
  <p:notesSz cx="9866313" cy="67357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CCCCFF"/>
    <a:srgbClr val="FFCC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2489DB-F7E9-45B5-8D80-2E34FA980F22}" v="40" dt="2025-10-18T06:36:03.45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13" autoAdjust="0"/>
    <p:restoredTop sz="90838" autoAdjust="0"/>
  </p:normalViewPr>
  <p:slideViewPr>
    <p:cSldViewPr snapToGrid="0" showGuides="1">
      <p:cViewPr varScale="1">
        <p:scale>
          <a:sx n="63" d="100"/>
          <a:sy n="63" d="100"/>
        </p:scale>
        <p:origin x="1704" y="2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8/10/relationships/authors" Targe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microsoft.com/office/2015/10/relationships/revisionInfo" Target="revisionInfo.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5403" cy="33795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7" y="0"/>
            <a:ext cx="4275403" cy="337958"/>
          </a:xfrm>
          <a:prstGeom prst="rect">
            <a:avLst/>
          </a:prstGeom>
        </p:spPr>
        <p:txBody>
          <a:bodyPr vert="horz" lIns="91440" tIns="45720" rIns="91440" bIns="45720" rtlCol="0"/>
          <a:lstStyle>
            <a:lvl1pPr algn="r">
              <a:defRPr sz="1200"/>
            </a:lvl1pPr>
          </a:lstStyle>
          <a:p>
            <a:fld id="{F5B08941-6A10-473C-B87B-AC195E9D56B9}" type="datetimeFigureOut">
              <a:rPr kumimoji="1" lang="ja-JP" altLang="en-US" smtClean="0"/>
              <a:t>2026/2/26</a:t>
            </a:fld>
            <a:endParaRPr kumimoji="1" lang="ja-JP" altLang="en-US"/>
          </a:p>
        </p:txBody>
      </p:sp>
      <p:sp>
        <p:nvSpPr>
          <p:cNvPr id="4" name="スライド イメージ プレースホルダー 3"/>
          <p:cNvSpPr>
            <a:spLocks noGrp="1" noRot="1" noChangeAspect="1"/>
          </p:cNvSpPr>
          <p:nvPr>
            <p:ph type="sldImg" idx="2"/>
          </p:nvPr>
        </p:nvSpPr>
        <p:spPr>
          <a:xfrm>
            <a:off x="2913063" y="841375"/>
            <a:ext cx="4040187" cy="22733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397807"/>
            <a:ext cx="4275403" cy="33795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7" y="6397807"/>
            <a:ext cx="4275403" cy="337957"/>
          </a:xfrm>
          <a:prstGeom prst="rect">
            <a:avLst/>
          </a:prstGeom>
        </p:spPr>
        <p:txBody>
          <a:bodyPr vert="horz" lIns="91440" tIns="45720" rIns="91440" bIns="45720" rtlCol="0" anchor="b"/>
          <a:lstStyle>
            <a:lvl1pPr algn="r">
              <a:defRPr sz="1200"/>
            </a:lvl1pPr>
          </a:lstStyle>
          <a:p>
            <a:fld id="{B72FD084-7CE5-4CB5-ABD2-6C4BEDC9E319}" type="slidenum">
              <a:rPr kumimoji="1" lang="ja-JP" altLang="en-US" smtClean="0"/>
              <a:t>‹#›</a:t>
            </a:fld>
            <a:endParaRPr kumimoji="1" lang="ja-JP" altLang="en-US"/>
          </a:p>
        </p:txBody>
      </p:sp>
    </p:spTree>
    <p:extLst>
      <p:ext uri="{BB962C8B-B14F-4D97-AF65-F5344CB8AC3E}">
        <p14:creationId xmlns:p14="http://schemas.microsoft.com/office/powerpoint/2010/main" val="250883234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72FD084-7CE5-4CB5-ABD2-6C4BEDC9E319}" type="slidenum">
              <a:rPr kumimoji="1" lang="ja-JP" altLang="en-US" smtClean="0"/>
              <a:t>15</a:t>
            </a:fld>
            <a:endParaRPr kumimoji="1" lang="ja-JP" altLang="en-US"/>
          </a:p>
        </p:txBody>
      </p:sp>
    </p:spTree>
    <p:extLst>
      <p:ext uri="{BB962C8B-B14F-4D97-AF65-F5344CB8AC3E}">
        <p14:creationId xmlns:p14="http://schemas.microsoft.com/office/powerpoint/2010/main" val="505810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AF200-FEAB-2BEA-746C-1D15F4A5DA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06C96F3-B36A-EE84-F060-FD9CAC5F112D}"/>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1728D24-3EE7-C836-9FC8-25E649DE875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9B92265-B90C-B7E7-8376-89A65FA3F762}"/>
              </a:ext>
            </a:extLst>
          </p:cNvPr>
          <p:cNvSpPr>
            <a:spLocks noGrp="1"/>
          </p:cNvSpPr>
          <p:nvPr>
            <p:ph type="sldNum" sz="quarter" idx="5"/>
          </p:nvPr>
        </p:nvSpPr>
        <p:spPr/>
        <p:txBody>
          <a:bodyPr/>
          <a:lstStyle/>
          <a:p>
            <a:fld id="{B72FD084-7CE5-4CB5-ABD2-6C4BEDC9E319}" type="slidenum">
              <a:rPr kumimoji="1" lang="ja-JP" altLang="en-US" smtClean="0"/>
              <a:t>18</a:t>
            </a:fld>
            <a:endParaRPr kumimoji="1" lang="ja-JP" altLang="en-US"/>
          </a:p>
        </p:txBody>
      </p:sp>
    </p:spTree>
    <p:extLst>
      <p:ext uri="{BB962C8B-B14F-4D97-AF65-F5344CB8AC3E}">
        <p14:creationId xmlns:p14="http://schemas.microsoft.com/office/powerpoint/2010/main" val="258342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72FD084-7CE5-4CB5-ABD2-6C4BEDC9E319}" type="slidenum">
              <a:rPr kumimoji="1" lang="ja-JP" altLang="en-US" smtClean="0"/>
              <a:t>19</a:t>
            </a:fld>
            <a:endParaRPr kumimoji="1" lang="ja-JP" altLang="en-US"/>
          </a:p>
        </p:txBody>
      </p:sp>
    </p:spTree>
    <p:extLst>
      <p:ext uri="{BB962C8B-B14F-4D97-AF65-F5344CB8AC3E}">
        <p14:creationId xmlns:p14="http://schemas.microsoft.com/office/powerpoint/2010/main" val="2690799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DF434F-3B08-DCE6-57B8-C4F4571922A2}"/>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57ABAE5-7C70-136D-9ED6-BE790E42AE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9FF63C7-DC59-5BC1-D6E2-58FCE6EDF92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CF6FD9E-2BED-37F3-4FB9-7911E1DBD32E}"/>
              </a:ext>
            </a:extLst>
          </p:cNvPr>
          <p:cNvSpPr>
            <a:spLocks noGrp="1"/>
          </p:cNvSpPr>
          <p:nvPr>
            <p:ph type="sldNum" sz="quarter" idx="5"/>
          </p:nvPr>
        </p:nvSpPr>
        <p:spPr/>
        <p:txBody>
          <a:bodyPr/>
          <a:lstStyle/>
          <a:p>
            <a:fld id="{B72FD084-7CE5-4CB5-ABD2-6C4BEDC9E319}" type="slidenum">
              <a:rPr kumimoji="1" lang="ja-JP" altLang="en-US" smtClean="0"/>
              <a:t>20</a:t>
            </a:fld>
            <a:endParaRPr kumimoji="1" lang="ja-JP" altLang="en-US"/>
          </a:p>
        </p:txBody>
      </p:sp>
    </p:spTree>
    <p:extLst>
      <p:ext uri="{BB962C8B-B14F-4D97-AF65-F5344CB8AC3E}">
        <p14:creationId xmlns:p14="http://schemas.microsoft.com/office/powerpoint/2010/main" val="13594695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EEC89E6-1D1D-AC7E-826F-ABEFBD55E567}"/>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4E26158D-7FD2-CE64-766C-5BAC42F962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D6EFDDB4-0816-BC8C-DB34-ADDB2C04C12A}"/>
              </a:ext>
            </a:extLst>
          </p:cNvPr>
          <p:cNvSpPr>
            <a:spLocks noGrp="1"/>
          </p:cNvSpPr>
          <p:nvPr>
            <p:ph type="dt" sz="half" idx="10"/>
          </p:nvPr>
        </p:nvSpPr>
        <p:spPr/>
        <p:txBody>
          <a:bodyPr/>
          <a:lstStyle/>
          <a:p>
            <a:fld id="{CF94FD0A-1888-4B5A-8008-456B4D17C099}" type="datetime1">
              <a:rPr kumimoji="1" lang="ja-JP" altLang="en-US" smtClean="0"/>
              <a:t>2026/2/26</a:t>
            </a:fld>
            <a:endParaRPr kumimoji="1" lang="ja-JP" altLang="en-US"/>
          </a:p>
        </p:txBody>
      </p:sp>
      <p:sp>
        <p:nvSpPr>
          <p:cNvPr id="5" name="フッター プレースホルダー 4">
            <a:extLst>
              <a:ext uri="{FF2B5EF4-FFF2-40B4-BE49-F238E27FC236}">
                <a16:creationId xmlns:a16="http://schemas.microsoft.com/office/drawing/2014/main" id="{E0FE47F8-D3FE-0F2A-0943-EE95B933FB5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2E3CB47-36AC-9259-13C7-1AD15C31F60C}"/>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37233468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D7E53A-7133-C15C-5A5A-0D3375E77819}"/>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8BF54AB4-F2AA-BB6D-0617-43F577DCE3E8}"/>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7F182224-65C0-4120-B391-803B5E7335AE}"/>
              </a:ext>
            </a:extLst>
          </p:cNvPr>
          <p:cNvSpPr>
            <a:spLocks noGrp="1"/>
          </p:cNvSpPr>
          <p:nvPr>
            <p:ph type="dt" sz="half" idx="10"/>
          </p:nvPr>
        </p:nvSpPr>
        <p:spPr/>
        <p:txBody>
          <a:bodyPr/>
          <a:lstStyle/>
          <a:p>
            <a:fld id="{B80CAA6E-F367-46DF-8EE0-0E5176C11844}" type="datetime1">
              <a:rPr kumimoji="1" lang="ja-JP" altLang="en-US" smtClean="0"/>
              <a:t>2026/2/26</a:t>
            </a:fld>
            <a:endParaRPr kumimoji="1" lang="ja-JP" altLang="en-US"/>
          </a:p>
        </p:txBody>
      </p:sp>
      <p:sp>
        <p:nvSpPr>
          <p:cNvPr id="5" name="フッター プレースホルダー 4">
            <a:extLst>
              <a:ext uri="{FF2B5EF4-FFF2-40B4-BE49-F238E27FC236}">
                <a16:creationId xmlns:a16="http://schemas.microsoft.com/office/drawing/2014/main" id="{D10EF495-F34B-5DB8-B805-61F0B894F6D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8E5A022E-0DD2-F00C-5A9D-01D84B332135}"/>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39356050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566A9CDE-AD31-5388-D5F2-603BC424C8F8}"/>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0B48B4D2-FA57-E0EA-0484-A4FD8796DEF1}"/>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F469230-1BD3-2475-64EF-026F3C3CD3BB}"/>
              </a:ext>
            </a:extLst>
          </p:cNvPr>
          <p:cNvSpPr>
            <a:spLocks noGrp="1"/>
          </p:cNvSpPr>
          <p:nvPr>
            <p:ph type="dt" sz="half" idx="10"/>
          </p:nvPr>
        </p:nvSpPr>
        <p:spPr/>
        <p:txBody>
          <a:bodyPr/>
          <a:lstStyle/>
          <a:p>
            <a:fld id="{B44B3354-9486-4289-B6ED-0741A8E04497}" type="datetime1">
              <a:rPr kumimoji="1" lang="ja-JP" altLang="en-US" smtClean="0"/>
              <a:t>2026/2/26</a:t>
            </a:fld>
            <a:endParaRPr kumimoji="1" lang="ja-JP" altLang="en-US"/>
          </a:p>
        </p:txBody>
      </p:sp>
      <p:sp>
        <p:nvSpPr>
          <p:cNvPr id="5" name="フッター プレースホルダー 4">
            <a:extLst>
              <a:ext uri="{FF2B5EF4-FFF2-40B4-BE49-F238E27FC236}">
                <a16:creationId xmlns:a16="http://schemas.microsoft.com/office/drawing/2014/main" id="{4A0D7911-5D97-644D-58FE-8E1F8F8B9705}"/>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6FF010-A11E-06DC-B083-232ECB87401B}"/>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3025375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6EBD978-1790-000A-93C8-4DC8B37A3173}"/>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A30A8A0-34B4-5761-DFD0-33E72A85D349}"/>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ECEE98F-55F4-02E4-85E6-FFEC4CB437D1}"/>
              </a:ext>
            </a:extLst>
          </p:cNvPr>
          <p:cNvSpPr>
            <a:spLocks noGrp="1"/>
          </p:cNvSpPr>
          <p:nvPr>
            <p:ph type="dt" sz="half" idx="10"/>
          </p:nvPr>
        </p:nvSpPr>
        <p:spPr/>
        <p:txBody>
          <a:bodyPr/>
          <a:lstStyle/>
          <a:p>
            <a:fld id="{2BE79925-02DD-40FD-822B-EDC298653C83}" type="datetime1">
              <a:rPr kumimoji="1" lang="ja-JP" altLang="en-US" smtClean="0"/>
              <a:t>2026/2/26</a:t>
            </a:fld>
            <a:endParaRPr kumimoji="1" lang="ja-JP" altLang="en-US"/>
          </a:p>
        </p:txBody>
      </p:sp>
      <p:sp>
        <p:nvSpPr>
          <p:cNvPr id="5" name="フッター プレースホルダー 4">
            <a:extLst>
              <a:ext uri="{FF2B5EF4-FFF2-40B4-BE49-F238E27FC236}">
                <a16:creationId xmlns:a16="http://schemas.microsoft.com/office/drawing/2014/main" id="{E44D267E-12BA-97C2-DB46-00AA29D1203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80FD473-12E2-AE4F-ADA5-4D5C76A74FF2}"/>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23609034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8783BD2-DED6-257A-9D71-FD7DCA0D36ED}"/>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22A597C-B009-EBAE-8110-7D2AAA50AB6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06062965-08DB-7C64-EE68-56D5D1B0329A}"/>
              </a:ext>
            </a:extLst>
          </p:cNvPr>
          <p:cNvSpPr>
            <a:spLocks noGrp="1"/>
          </p:cNvSpPr>
          <p:nvPr>
            <p:ph type="dt" sz="half" idx="10"/>
          </p:nvPr>
        </p:nvSpPr>
        <p:spPr/>
        <p:txBody>
          <a:bodyPr/>
          <a:lstStyle/>
          <a:p>
            <a:fld id="{E102D284-B202-46F7-AE84-F4A3C6D20A3B}" type="datetime1">
              <a:rPr kumimoji="1" lang="ja-JP" altLang="en-US" smtClean="0"/>
              <a:t>2026/2/26</a:t>
            </a:fld>
            <a:endParaRPr kumimoji="1" lang="ja-JP" altLang="en-US"/>
          </a:p>
        </p:txBody>
      </p:sp>
      <p:sp>
        <p:nvSpPr>
          <p:cNvPr id="5" name="フッター プレースホルダー 4">
            <a:extLst>
              <a:ext uri="{FF2B5EF4-FFF2-40B4-BE49-F238E27FC236}">
                <a16:creationId xmlns:a16="http://schemas.microsoft.com/office/drawing/2014/main" id="{776B4164-B5F0-4964-4CDD-EFF69A9F7CB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FB0E05DC-FC3A-0C90-2FDB-47A09E615FE5}"/>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1600306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F842E0-5A24-A4F3-D2B4-0C9ADD48003E}"/>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B1499FA-1626-CCF5-FDF6-16A31ABFDE96}"/>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EC35CF52-5A0E-8C07-0E80-5873C1D7F06B}"/>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9D6DD342-DB79-5F87-61FE-6C38634990C2}"/>
              </a:ext>
            </a:extLst>
          </p:cNvPr>
          <p:cNvSpPr>
            <a:spLocks noGrp="1"/>
          </p:cNvSpPr>
          <p:nvPr>
            <p:ph type="dt" sz="half" idx="10"/>
          </p:nvPr>
        </p:nvSpPr>
        <p:spPr/>
        <p:txBody>
          <a:bodyPr/>
          <a:lstStyle/>
          <a:p>
            <a:fld id="{1436761D-1782-427F-9175-98FAEA42E20B}" type="datetime1">
              <a:rPr kumimoji="1" lang="ja-JP" altLang="en-US" smtClean="0"/>
              <a:t>2026/2/26</a:t>
            </a:fld>
            <a:endParaRPr kumimoji="1" lang="ja-JP" altLang="en-US"/>
          </a:p>
        </p:txBody>
      </p:sp>
      <p:sp>
        <p:nvSpPr>
          <p:cNvPr id="6" name="フッター プレースホルダー 5">
            <a:extLst>
              <a:ext uri="{FF2B5EF4-FFF2-40B4-BE49-F238E27FC236}">
                <a16:creationId xmlns:a16="http://schemas.microsoft.com/office/drawing/2014/main" id="{2D806686-3E30-1C64-D49C-2547734D9CA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A221E44C-7BE6-6E64-6446-6C0DBF487933}"/>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1031753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11A7548-BF3B-8B30-C7C5-8A43EBDBED82}"/>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53339B5-059C-B99F-90E0-4900ED5EBD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FF9EA998-4EA5-2888-162E-10B16EEEDFE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42DF9F4E-3890-DAEF-80D1-8273E84228A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69F33FC9-BEFA-E9BA-9263-083C1565B614}"/>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CE1922C-5B4F-C205-E742-5BBB5BF5A860}"/>
              </a:ext>
            </a:extLst>
          </p:cNvPr>
          <p:cNvSpPr>
            <a:spLocks noGrp="1"/>
          </p:cNvSpPr>
          <p:nvPr>
            <p:ph type="dt" sz="half" idx="10"/>
          </p:nvPr>
        </p:nvSpPr>
        <p:spPr/>
        <p:txBody>
          <a:bodyPr/>
          <a:lstStyle/>
          <a:p>
            <a:fld id="{AACDA705-675A-46DB-B87D-B1D97E2E2C17}" type="datetime1">
              <a:rPr kumimoji="1" lang="ja-JP" altLang="en-US" smtClean="0"/>
              <a:t>2026/2/26</a:t>
            </a:fld>
            <a:endParaRPr kumimoji="1" lang="ja-JP" altLang="en-US"/>
          </a:p>
        </p:txBody>
      </p:sp>
      <p:sp>
        <p:nvSpPr>
          <p:cNvPr id="8" name="フッター プレースホルダー 7">
            <a:extLst>
              <a:ext uri="{FF2B5EF4-FFF2-40B4-BE49-F238E27FC236}">
                <a16:creationId xmlns:a16="http://schemas.microsoft.com/office/drawing/2014/main" id="{AE767FE1-DDEA-B248-FBF5-41E71E41906C}"/>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FA578821-DC9D-7CBC-2CB1-8AF681FAF908}"/>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3669939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29697F-1C57-371B-F9FC-FACC7CDCAD53}"/>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A02FF70C-D700-2B96-504F-9A4A6FCE58D7}"/>
              </a:ext>
            </a:extLst>
          </p:cNvPr>
          <p:cNvSpPr>
            <a:spLocks noGrp="1"/>
          </p:cNvSpPr>
          <p:nvPr>
            <p:ph type="dt" sz="half" idx="10"/>
          </p:nvPr>
        </p:nvSpPr>
        <p:spPr/>
        <p:txBody>
          <a:bodyPr/>
          <a:lstStyle/>
          <a:p>
            <a:fld id="{93CB1619-AFE6-4A9D-96B1-0912F0DF8604}" type="datetime1">
              <a:rPr kumimoji="1" lang="ja-JP" altLang="en-US" smtClean="0"/>
              <a:t>2026/2/26</a:t>
            </a:fld>
            <a:endParaRPr kumimoji="1" lang="ja-JP" altLang="en-US"/>
          </a:p>
        </p:txBody>
      </p:sp>
      <p:sp>
        <p:nvSpPr>
          <p:cNvPr id="4" name="フッター プレースホルダー 3">
            <a:extLst>
              <a:ext uri="{FF2B5EF4-FFF2-40B4-BE49-F238E27FC236}">
                <a16:creationId xmlns:a16="http://schemas.microsoft.com/office/drawing/2014/main" id="{A87E9AF4-575C-BE89-12B5-877F777504F3}"/>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030324D6-5A38-16C1-2F36-743015F0BAC3}"/>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2569537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1205ADF-EBC6-3A4C-7BEF-CD7314DFB7E3}"/>
              </a:ext>
            </a:extLst>
          </p:cNvPr>
          <p:cNvSpPr>
            <a:spLocks noGrp="1"/>
          </p:cNvSpPr>
          <p:nvPr>
            <p:ph type="dt" sz="half" idx="10"/>
          </p:nvPr>
        </p:nvSpPr>
        <p:spPr/>
        <p:txBody>
          <a:bodyPr/>
          <a:lstStyle/>
          <a:p>
            <a:fld id="{5CD1E589-B805-42C8-B40A-F8FC2165D318}" type="datetime1">
              <a:rPr kumimoji="1" lang="ja-JP" altLang="en-US" smtClean="0"/>
              <a:t>2026/2/26</a:t>
            </a:fld>
            <a:endParaRPr kumimoji="1" lang="ja-JP" altLang="en-US"/>
          </a:p>
        </p:txBody>
      </p:sp>
      <p:sp>
        <p:nvSpPr>
          <p:cNvPr id="3" name="フッター プレースホルダー 2">
            <a:extLst>
              <a:ext uri="{FF2B5EF4-FFF2-40B4-BE49-F238E27FC236}">
                <a16:creationId xmlns:a16="http://schemas.microsoft.com/office/drawing/2014/main" id="{8A337492-43A1-880A-734C-6E869C500945}"/>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6AC90F7-512C-DBDF-DF52-B72059E72046}"/>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24115827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A8929CA-26EC-4114-0249-F4091AB71DDC}"/>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8B33C8F-A170-F70D-C67F-AAD2B012BA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A89F448E-D139-8DBA-B489-4562EE2E32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032A6D5B-D5D2-76C6-CA4A-B6AB6050992C}"/>
              </a:ext>
            </a:extLst>
          </p:cNvPr>
          <p:cNvSpPr>
            <a:spLocks noGrp="1"/>
          </p:cNvSpPr>
          <p:nvPr>
            <p:ph type="dt" sz="half" idx="10"/>
          </p:nvPr>
        </p:nvSpPr>
        <p:spPr/>
        <p:txBody>
          <a:bodyPr/>
          <a:lstStyle/>
          <a:p>
            <a:fld id="{AB87D9FF-628D-4A10-AC56-1B5352541B5B}" type="datetime1">
              <a:rPr kumimoji="1" lang="ja-JP" altLang="en-US" smtClean="0"/>
              <a:t>2026/2/26</a:t>
            </a:fld>
            <a:endParaRPr kumimoji="1" lang="ja-JP" altLang="en-US"/>
          </a:p>
        </p:txBody>
      </p:sp>
      <p:sp>
        <p:nvSpPr>
          <p:cNvPr id="6" name="フッター プレースホルダー 5">
            <a:extLst>
              <a:ext uri="{FF2B5EF4-FFF2-40B4-BE49-F238E27FC236}">
                <a16:creationId xmlns:a16="http://schemas.microsoft.com/office/drawing/2014/main" id="{8B34F79F-1395-FF6F-3AAD-FD79EDCF738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D71AC52-82C6-D93D-E55F-69CB9B8E0799}"/>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9771573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97BC-3C08-39CE-8E87-C2B004DA8CE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7A85A87-B73F-B61D-B9BD-71CAA23E062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0C43BBEF-3115-CD97-B498-83577E5EC0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CF69293-6308-A633-10CA-8C41AE7CEA40}"/>
              </a:ext>
            </a:extLst>
          </p:cNvPr>
          <p:cNvSpPr>
            <a:spLocks noGrp="1"/>
          </p:cNvSpPr>
          <p:nvPr>
            <p:ph type="dt" sz="half" idx="10"/>
          </p:nvPr>
        </p:nvSpPr>
        <p:spPr/>
        <p:txBody>
          <a:bodyPr/>
          <a:lstStyle/>
          <a:p>
            <a:fld id="{0A694BDC-8843-4867-B59B-8D3AC624134B}" type="datetime1">
              <a:rPr kumimoji="1" lang="ja-JP" altLang="en-US" smtClean="0"/>
              <a:t>2026/2/26</a:t>
            </a:fld>
            <a:endParaRPr kumimoji="1" lang="ja-JP" altLang="en-US"/>
          </a:p>
        </p:txBody>
      </p:sp>
      <p:sp>
        <p:nvSpPr>
          <p:cNvPr id="6" name="フッター プレースホルダー 5">
            <a:extLst>
              <a:ext uri="{FF2B5EF4-FFF2-40B4-BE49-F238E27FC236}">
                <a16:creationId xmlns:a16="http://schemas.microsoft.com/office/drawing/2014/main" id="{E4E57F67-1424-5BF1-2ADA-B04A51B9188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436949CD-A5FF-508B-7198-F84B5523F258}"/>
              </a:ext>
            </a:extLst>
          </p:cNvPr>
          <p:cNvSpPr>
            <a:spLocks noGrp="1"/>
          </p:cNvSpPr>
          <p:nvPr>
            <p:ph type="sldNum" sz="quarter" idx="12"/>
          </p:nvPr>
        </p:nvSpPr>
        <p:spPr/>
        <p:txBody>
          <a:body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669840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B55E698-6D42-6EAF-8274-880BA827C7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E813A5D-7D56-166C-EB5B-E3438A074D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3EC854CE-00FE-5EFE-B939-7D096659F3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51B6255-CC4C-4910-8229-7845BCB1B8AB}" type="datetime1">
              <a:rPr kumimoji="1" lang="ja-JP" altLang="en-US" smtClean="0"/>
              <a:t>2026/2/26</a:t>
            </a:fld>
            <a:endParaRPr kumimoji="1" lang="ja-JP" altLang="en-US"/>
          </a:p>
        </p:txBody>
      </p:sp>
      <p:sp>
        <p:nvSpPr>
          <p:cNvPr id="5" name="フッター プレースホルダー 4">
            <a:extLst>
              <a:ext uri="{FF2B5EF4-FFF2-40B4-BE49-F238E27FC236}">
                <a16:creationId xmlns:a16="http://schemas.microsoft.com/office/drawing/2014/main" id="{71F9B2C7-AFBF-0F26-CF7A-F68DC96D50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D76D79F5-3AA6-69F4-F0FC-68F9F234D3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AC07B07-E3E6-4CD8-8BE8-0EC7FE667081}" type="slidenum">
              <a:rPr kumimoji="1" lang="ja-JP" altLang="en-US" smtClean="0"/>
              <a:t>‹#›</a:t>
            </a:fld>
            <a:endParaRPr kumimoji="1" lang="ja-JP" altLang="en-US"/>
          </a:p>
        </p:txBody>
      </p:sp>
    </p:spTree>
    <p:extLst>
      <p:ext uri="{BB962C8B-B14F-4D97-AF65-F5344CB8AC3E}">
        <p14:creationId xmlns:p14="http://schemas.microsoft.com/office/powerpoint/2010/main" val="30518796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5669FFB0-6435-2F7A-13D8-32D0967F842F}"/>
              </a:ext>
            </a:extLst>
          </p:cNvPr>
          <p:cNvSpPr txBox="1"/>
          <p:nvPr/>
        </p:nvSpPr>
        <p:spPr>
          <a:xfrm>
            <a:off x="2876132" y="2526046"/>
            <a:ext cx="2031325" cy="3898676"/>
          </a:xfrm>
          <a:prstGeom prst="rect">
            <a:avLst/>
          </a:prstGeom>
          <a:noFill/>
        </p:spPr>
        <p:txBody>
          <a:bodyPr vert="eaVert" wrap="square">
            <a:spAutoFit/>
          </a:bodyPr>
          <a:lstStyle/>
          <a:p>
            <a:r>
              <a:rPr lang="ja-JP" altLang="en-US" sz="2400" kern="100" dirty="0">
                <a:solidFill>
                  <a:schemeClr val="bg1">
                    <a:lumMod val="50000"/>
                  </a:schemeClr>
                </a:solidFill>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今回の実践授業で使用したデジタルツールです。</a:t>
            </a:r>
            <a:endParaRPr lang="en-US" altLang="ja-JP" sz="2400" kern="100" dirty="0">
              <a:solidFill>
                <a:schemeClr val="bg1">
                  <a:lumMod val="50000"/>
                </a:schemeClr>
              </a:solidFill>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p>
            <a:r>
              <a:rPr lang="ja-JP" altLang="en-US" sz="2400" dirty="0">
                <a:solidFill>
                  <a:schemeClr val="bg1">
                    <a:lumMod val="50000"/>
                  </a:schemeClr>
                </a:solidFill>
                <a:latin typeface="UD デジタル 教科書体 NK-R" panose="02020400000000000000" pitchFamily="18" charset="-128"/>
                <a:ea typeface="UD デジタル 教科書体 NK-R" panose="02020400000000000000" pitchFamily="18" charset="-128"/>
              </a:rPr>
              <a:t>先生方御自身で編集が可能です。授業に合わせて御活用ください。</a:t>
            </a:r>
            <a:endParaRPr lang="ja-JP" altLang="en-US" sz="2400" kern="0" dirty="0">
              <a:solidFill>
                <a:schemeClr val="bg1">
                  <a:lumMod val="50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p:txBody>
      </p:sp>
      <p:sp>
        <p:nvSpPr>
          <p:cNvPr id="5" name="テキスト ボックス 4">
            <a:extLst>
              <a:ext uri="{FF2B5EF4-FFF2-40B4-BE49-F238E27FC236}">
                <a16:creationId xmlns:a16="http://schemas.microsoft.com/office/drawing/2014/main" id="{7FEE0ED8-FAD8-E48C-C87F-97C669769879}"/>
              </a:ext>
            </a:extLst>
          </p:cNvPr>
          <p:cNvSpPr txBox="1"/>
          <p:nvPr/>
        </p:nvSpPr>
        <p:spPr>
          <a:xfrm>
            <a:off x="382302" y="296576"/>
            <a:ext cx="2339102" cy="4214464"/>
          </a:xfrm>
          <a:prstGeom prst="rect">
            <a:avLst/>
          </a:prstGeom>
          <a:noFill/>
        </p:spPr>
        <p:txBody>
          <a:bodyPr vert="eaVert" wrap="square">
            <a:spAutoFit/>
          </a:bodyPr>
          <a:lstStyle/>
          <a:p>
            <a:pPr algn="l">
              <a:buNone/>
            </a:pPr>
            <a:r>
              <a:rPr lang="ja-JP" altLang="en-US" sz="2800" kern="10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第五学年　国語科</a:t>
            </a:r>
            <a:endParaRPr lang="en-US" altLang="ja-JP" sz="2800" kern="10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p>
            <a:pPr algn="l">
              <a:buNone/>
            </a:pPr>
            <a:r>
              <a:rPr lang="ja-JP" altLang="ja-JP" sz="2800" kern="10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単元名</a:t>
            </a:r>
            <a:endParaRPr lang="en-US" altLang="ja-JP" sz="2800" kern="10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p>
            <a:pPr algn="l">
              <a:buNone/>
            </a:pPr>
            <a:r>
              <a:rPr lang="ja-JP" altLang="ja-JP" sz="28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意見文を書いて読み合い、</a:t>
            </a:r>
            <a:endParaRPr lang="ja-JP" altLang="en-US" sz="28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p>
            <a:pPr algn="l">
              <a:buNone/>
            </a:pPr>
            <a:r>
              <a:rPr lang="ja-JP" altLang="ja-JP" sz="28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よいところを見つけよう</a:t>
            </a:r>
            <a:endParaRPr lang="en-US" altLang="ja-JP" sz="28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a:p>
            <a:r>
              <a:rPr lang="ja-JP" altLang="en-US" sz="2800" kern="0" dirty="0">
                <a:solidFill>
                  <a:schemeClr val="tx2">
                    <a:lumMod val="75000"/>
                    <a:lumOff val="25000"/>
                  </a:schemeClr>
                </a:solidFill>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a:t>
            </a:r>
            <a:r>
              <a:rPr lang="ja-JP" altLang="en-US" sz="2800" dirty="0">
                <a:solidFill>
                  <a:schemeClr val="tx2">
                    <a:lumMod val="75000"/>
                    <a:lumOff val="25000"/>
                  </a:schemeClr>
                </a:solidFill>
                <a:latin typeface="UD デジタル 教科書体 NK-R" panose="02020400000000000000" pitchFamily="18" charset="-128"/>
                <a:ea typeface="UD デジタル 教科書体 NK-R" panose="02020400000000000000" pitchFamily="18" charset="-128"/>
              </a:rPr>
              <a:t>あなたは、どう考える」</a:t>
            </a:r>
            <a:endParaRPr lang="ja-JP" altLang="en-US" sz="32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endParaRPr>
          </a:p>
        </p:txBody>
      </p:sp>
      <p:pic>
        <p:nvPicPr>
          <p:cNvPr id="15" name="図 14" descr="黒い背景と白い文字&#10;&#10;AI 生成コンテンツは誤りを含む可能性があります。">
            <a:extLst>
              <a:ext uri="{FF2B5EF4-FFF2-40B4-BE49-F238E27FC236}">
                <a16:creationId xmlns:a16="http://schemas.microsoft.com/office/drawing/2014/main" id="{7E5B9A90-3844-1DF1-7D00-2740105E471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6720" y="4108290"/>
            <a:ext cx="2699725" cy="2804444"/>
          </a:xfrm>
          <a:prstGeom prst="rect">
            <a:avLst/>
          </a:prstGeom>
        </p:spPr>
      </p:pic>
      <p:pic>
        <p:nvPicPr>
          <p:cNvPr id="19" name="図 18" descr="屋内, 座る, 猫, 探す が含まれている画像&#10;&#10;AI 生成コンテンツは誤りを含む可能性があります。">
            <a:extLst>
              <a:ext uri="{FF2B5EF4-FFF2-40B4-BE49-F238E27FC236}">
                <a16:creationId xmlns:a16="http://schemas.microsoft.com/office/drawing/2014/main" id="{EAE09C2F-7726-7F1E-98E5-7CC56D28044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852416" y="56356"/>
            <a:ext cx="7262864" cy="6777351"/>
          </a:xfrm>
          <a:prstGeom prst="rect">
            <a:avLst/>
          </a:prstGeom>
        </p:spPr>
      </p:pic>
      <p:sp>
        <p:nvSpPr>
          <p:cNvPr id="6" name="テキスト ボックス 5">
            <a:extLst>
              <a:ext uri="{FF2B5EF4-FFF2-40B4-BE49-F238E27FC236}">
                <a16:creationId xmlns:a16="http://schemas.microsoft.com/office/drawing/2014/main" id="{5978451C-3703-D908-87AC-BEA3226C828C}"/>
              </a:ext>
            </a:extLst>
          </p:cNvPr>
          <p:cNvSpPr txBox="1"/>
          <p:nvPr/>
        </p:nvSpPr>
        <p:spPr>
          <a:xfrm>
            <a:off x="7191186" y="1498412"/>
            <a:ext cx="2585323" cy="3691412"/>
          </a:xfrm>
          <a:prstGeom prst="rect">
            <a:avLst/>
          </a:prstGeom>
          <a:solidFill>
            <a:schemeClr val="bg1"/>
          </a:solidFill>
        </p:spPr>
        <p:txBody>
          <a:bodyPr vert="eaVert" wrap="square">
            <a:spAutoFit/>
          </a:bodyPr>
          <a:lstStyle/>
          <a:p>
            <a:endParaRPr lang="en-US" altLang="ja-JP"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endParaRPr>
          </a:p>
          <a:p>
            <a:r>
              <a:rPr lang="ja-JP" altLang="en-US"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rPr>
              <a:t>　書き表し方の工夫を</a:t>
            </a:r>
            <a:endParaRPr lang="en-US" altLang="ja-JP"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endParaRPr>
          </a:p>
          <a:p>
            <a:r>
              <a:rPr lang="ja-JP" altLang="en-US"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rPr>
              <a:t>　促す手だてを活用した</a:t>
            </a:r>
            <a:endParaRPr lang="en-US" altLang="ja-JP"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endParaRPr>
          </a:p>
          <a:p>
            <a:endParaRPr lang="en-US" altLang="ja-JP"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endParaRPr>
          </a:p>
          <a:p>
            <a:r>
              <a:rPr lang="ja-JP" altLang="en-US" sz="24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rPr>
              <a:t>　</a:t>
            </a:r>
            <a:r>
              <a:rPr lang="ja-JP" altLang="en-US" sz="36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rPr>
              <a:t>デジタルツール</a:t>
            </a:r>
            <a:endParaRPr lang="en-US" altLang="ja-JP" sz="3600" b="1" dirty="0">
              <a:solidFill>
                <a:schemeClr val="tx2">
                  <a:lumMod val="50000"/>
                  <a:lumOff val="50000"/>
                </a:schemeClr>
              </a:solidFill>
              <a:latin typeface="UD デジタル 教科書体 N-B" panose="02020700000000000000" pitchFamily="17" charset="-128"/>
              <a:ea typeface="UD デジタル 教科書体 N-B" panose="02020700000000000000" pitchFamily="17" charset="-128"/>
            </a:endParaRPr>
          </a:p>
          <a:p>
            <a:endParaRPr lang="ja-JP" altLang="en-US" sz="2400" dirty="0">
              <a:solidFill>
                <a:schemeClr val="tx2">
                  <a:lumMod val="50000"/>
                  <a:lumOff val="50000"/>
                </a:schemeClr>
              </a:solidFill>
            </a:endParaRPr>
          </a:p>
        </p:txBody>
      </p:sp>
      <p:sp>
        <p:nvSpPr>
          <p:cNvPr id="20" name="スライド番号プレースホルダー 19">
            <a:extLst>
              <a:ext uri="{FF2B5EF4-FFF2-40B4-BE49-F238E27FC236}">
                <a16:creationId xmlns:a16="http://schemas.microsoft.com/office/drawing/2014/main" id="{B43E8295-30ED-D59F-8E70-0DBB6D5D6C1D}"/>
              </a:ext>
            </a:extLst>
          </p:cNvPr>
          <p:cNvSpPr>
            <a:spLocks noGrp="1"/>
          </p:cNvSpPr>
          <p:nvPr>
            <p:ph type="sldNum" sz="quarter" idx="12"/>
          </p:nvPr>
        </p:nvSpPr>
        <p:spPr/>
        <p:txBody>
          <a:bodyPr/>
          <a:lstStyle/>
          <a:p>
            <a:fld id="{9AC07B07-E3E6-4CD8-8BE8-0EC7FE667081}" type="slidenum">
              <a:rPr kumimoji="1" lang="ja-JP" altLang="en-US" smtClean="0"/>
              <a:t>1</a:t>
            </a:fld>
            <a:endParaRPr kumimoji="1" lang="ja-JP" altLang="en-US" dirty="0"/>
          </a:p>
        </p:txBody>
      </p:sp>
    </p:spTree>
    <p:extLst>
      <p:ext uri="{BB962C8B-B14F-4D97-AF65-F5344CB8AC3E}">
        <p14:creationId xmlns:p14="http://schemas.microsoft.com/office/powerpoint/2010/main" val="3570009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AD4F3C8F-AEBB-13FC-E599-38D18ED686BC}"/>
            </a:ext>
          </a:extLst>
        </p:cNvPr>
        <p:cNvGrpSpPr/>
        <p:nvPr/>
      </p:nvGrpSpPr>
      <p:grpSpPr>
        <a:xfrm>
          <a:off x="0" y="0"/>
          <a:ext cx="0" cy="0"/>
          <a:chOff x="0" y="0"/>
          <a:chExt cx="0" cy="0"/>
        </a:xfrm>
      </p:grpSpPr>
      <p:pic>
        <p:nvPicPr>
          <p:cNvPr id="21" name="コンテンツ プレースホルダー 20" descr="テーブル&#10;&#10;AI 生成コンテンツは誤りを含む可能性があります。">
            <a:extLst>
              <a:ext uri="{FF2B5EF4-FFF2-40B4-BE49-F238E27FC236}">
                <a16:creationId xmlns:a16="http://schemas.microsoft.com/office/drawing/2014/main" id="{A0345C12-47E7-F722-6B83-CB01609622A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918" y="269176"/>
            <a:ext cx="12050767" cy="6319647"/>
          </a:xfrm>
        </p:spPr>
      </p:pic>
      <p:sp>
        <p:nvSpPr>
          <p:cNvPr id="6" name="正方形/長方形 5">
            <a:extLst>
              <a:ext uri="{FF2B5EF4-FFF2-40B4-BE49-F238E27FC236}">
                <a16:creationId xmlns:a16="http://schemas.microsoft.com/office/drawing/2014/main" id="{8CE7D93D-3A3D-2D42-D236-A10483A0E880}"/>
              </a:ext>
            </a:extLst>
          </p:cNvPr>
          <p:cNvSpPr/>
          <p:nvPr/>
        </p:nvSpPr>
        <p:spPr>
          <a:xfrm>
            <a:off x="10466099" y="1771048"/>
            <a:ext cx="1126156" cy="2492944"/>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わたしは、おやつは必要だと考えます。 </a:t>
            </a:r>
            <a:endParaRPr lang="ja-JP" altLang="en-US" sz="1100" dirty="0">
              <a:latin typeface="UD デジタル 教科書体 NP-R" panose="02020400000000000000" pitchFamily="18" charset="-128"/>
              <a:ea typeface="UD デジタル 教科書体 NP-R" panose="02020400000000000000" pitchFamily="18" charset="-128"/>
            </a:endParaRPr>
          </a:p>
          <a:p>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7" name="正方形/長方形 6">
            <a:extLst>
              <a:ext uri="{FF2B5EF4-FFF2-40B4-BE49-F238E27FC236}">
                <a16:creationId xmlns:a16="http://schemas.microsoft.com/office/drawing/2014/main" id="{6CF3EE05-5495-EF9D-2859-7B87262042A5}"/>
              </a:ext>
            </a:extLst>
          </p:cNvPr>
          <p:cNvSpPr/>
          <p:nvPr/>
        </p:nvSpPr>
        <p:spPr>
          <a:xfrm>
            <a:off x="314882" y="1771048"/>
            <a:ext cx="1790299" cy="2492944"/>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このように、おやつは多くの人が食べていて、気持ちを</a:t>
            </a:r>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落ち着かせたり、</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元気が出たりするものです。そして、工夫すれば健康にも気を</a:t>
            </a:r>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付け</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ながら楽しむことができます。だから、わたしはやはり、おやつは必要だと考えます。</a:t>
            </a:r>
            <a:endParaRPr lang="ja-JP" altLang="en-US" sz="1100" dirty="0">
              <a:latin typeface="UD デジタル 教科書体 NP-R" panose="02020400000000000000" pitchFamily="18" charset="-128"/>
              <a:ea typeface="UD デジタル 教科書体 NP-R" panose="02020400000000000000" pitchFamily="18" charset="-128"/>
            </a:endParaRPr>
          </a:p>
          <a:p>
            <a:pPr algn="ctr"/>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7B8ABAA4-9032-6BA9-CF0C-70C56A63449A}"/>
              </a:ext>
            </a:extLst>
          </p:cNvPr>
          <p:cNvSpPr/>
          <p:nvPr/>
        </p:nvSpPr>
        <p:spPr>
          <a:xfrm>
            <a:off x="7874001" y="1771048"/>
            <a:ext cx="1977457" cy="2492944"/>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おやつは、小さいころから食事と食事の間にとる食べ物として大切な習慣になっています。 実さいに</a:t>
            </a:r>
            <a:r>
              <a:rPr lang="ja-JP" altLang="en-US" sz="1100" dirty="0">
                <a:solidFill>
                  <a:schemeClr val="tx1"/>
                </a:solidFill>
                <a:effectLst/>
                <a:latin typeface="UD デジタル 教科書体 NP-R" panose="02020400000000000000" pitchFamily="18" charset="-128"/>
                <a:ea typeface="UD デジタル 教科書体 NP-R" panose="02020400000000000000" pitchFamily="18" charset="-128"/>
              </a:rPr>
              <a:t>、こう生労働省が行った平成二十一年の調さ</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によると、九才から十一才の子どもで、おやつを一日一回とる人は六十一％、さらに、一日二回以上とる人を合わせると九十九％の子どもが間食をしているそうです。たくさんの人がおやつを食べています。</a:t>
            </a:r>
            <a:endParaRPr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9" name="正方形/長方形 8">
            <a:extLst>
              <a:ext uri="{FF2B5EF4-FFF2-40B4-BE49-F238E27FC236}">
                <a16:creationId xmlns:a16="http://schemas.microsoft.com/office/drawing/2014/main" id="{9FA6756D-79E3-A249-A219-67DA0ABBD084}"/>
              </a:ext>
            </a:extLst>
          </p:cNvPr>
          <p:cNvSpPr/>
          <p:nvPr/>
        </p:nvSpPr>
        <p:spPr>
          <a:xfrm>
            <a:off x="6187441" y="1771048"/>
            <a:ext cx="1613836" cy="2492944"/>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また、わたしのそ母は「夕食までにお腹がすいたときに、おやつを食べると気持ちが落ち着く。」と言っています。つまり、おやつは体だけでなく心も元気にしてくれるものなのです。   </a:t>
            </a:r>
            <a:endParaRPr lang="ja-JP" altLang="en-US" sz="1100" dirty="0">
              <a:latin typeface="UD デジタル 教科書体 NP-R" panose="02020400000000000000" pitchFamily="18" charset="-128"/>
              <a:ea typeface="UD デジタル 教科書体 NP-R" panose="02020400000000000000" pitchFamily="18" charset="-128"/>
            </a:endParaRPr>
          </a:p>
          <a:p>
            <a:pPr algn="ctr"/>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10" name="正方形/長方形 9">
            <a:extLst>
              <a:ext uri="{FF2B5EF4-FFF2-40B4-BE49-F238E27FC236}">
                <a16:creationId xmlns:a16="http://schemas.microsoft.com/office/drawing/2014/main" id="{73F5F672-A02D-DFDF-A1CD-74C958746DB5}"/>
              </a:ext>
            </a:extLst>
          </p:cNvPr>
          <p:cNvSpPr/>
          <p:nvPr/>
        </p:nvSpPr>
        <p:spPr>
          <a:xfrm>
            <a:off x="4693005" y="1771048"/>
            <a:ext cx="1148615" cy="2492944"/>
          </a:xfrm>
          <a:prstGeom prst="rect">
            <a:avLst/>
          </a:prstGeom>
          <a:solidFill>
            <a:srgbClr val="CCC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「おやつは虫歯のもとになるから、食べないほうがいい。」と考える人もいるかもしれません。 </a:t>
            </a:r>
            <a:endParaRPr lang="ja-JP" altLang="en-US" sz="1100" dirty="0">
              <a:latin typeface="UD デジタル 教科書体 NP-R" panose="02020400000000000000" pitchFamily="18" charset="-128"/>
              <a:ea typeface="UD デジタル 教科書体 NP-R" panose="02020400000000000000" pitchFamily="18" charset="-128"/>
            </a:endParaRPr>
          </a:p>
          <a:p>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11" name="正方形/長方形 10">
            <a:extLst>
              <a:ext uri="{FF2B5EF4-FFF2-40B4-BE49-F238E27FC236}">
                <a16:creationId xmlns:a16="http://schemas.microsoft.com/office/drawing/2014/main" id="{8F68F45A-FAE0-FF25-CD71-0EFACB784CB1}"/>
              </a:ext>
            </a:extLst>
          </p:cNvPr>
          <p:cNvSpPr/>
          <p:nvPr/>
        </p:nvSpPr>
        <p:spPr>
          <a:xfrm>
            <a:off x="2498445" y="1771048"/>
            <a:ext cx="1982804" cy="2492944"/>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しかし、おやつはあまいものだけではありません。例えば、せんべいやあチーズ、くだもの、パンなど、虫歯にりにくいおやつを選ぶことあもできます。 食べた後に、歯みがきをすればさらに、虫歯をふせげます。  </a:t>
            </a:r>
            <a:endParaRPr lang="ja-JP" altLang="en-US" sz="1100" dirty="0">
              <a:latin typeface="UD デジタル 教科書体 NP-R" panose="02020400000000000000" pitchFamily="18" charset="-128"/>
              <a:ea typeface="UD デジタル 教科書体 NP-R" panose="02020400000000000000" pitchFamily="18" charset="-128"/>
            </a:endParaRPr>
          </a:p>
          <a:p>
            <a:pPr algn="ctr"/>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33" name="正方形/長方形 32">
            <a:extLst>
              <a:ext uri="{FF2B5EF4-FFF2-40B4-BE49-F238E27FC236}">
                <a16:creationId xmlns:a16="http://schemas.microsoft.com/office/drawing/2014/main" id="{AED6E8D9-A5BE-2C38-B061-0B068569655C}"/>
              </a:ext>
            </a:extLst>
          </p:cNvPr>
          <p:cNvSpPr/>
          <p:nvPr/>
        </p:nvSpPr>
        <p:spPr>
          <a:xfrm>
            <a:off x="10561662" y="4519581"/>
            <a:ext cx="1126156" cy="169843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1400" dirty="0">
                <a:latin typeface="UD デジタル 教科書体 NP-R" panose="02020400000000000000" pitchFamily="18" charset="-128"/>
                <a:ea typeface="UD デジタル 教科書体 NP-R" panose="02020400000000000000" pitchFamily="18" charset="-128"/>
              </a:rPr>
              <a:t>　</a:t>
            </a:r>
            <a:r>
              <a:rPr lang="ja-JP" altLang="en-US" sz="1400" dirty="0">
                <a:latin typeface="UD デジタル 教科書体 NP-R" panose="02020400000000000000" pitchFamily="18" charset="-128"/>
                <a:ea typeface="UD デジタル 教科書体 NP-R" panose="02020400000000000000" pitchFamily="18" charset="-128"/>
              </a:rPr>
              <a:t>表の２列目に当てはまるものを、次の言葉から選び、</a:t>
            </a:r>
            <a:r>
              <a:rPr lang="en-US" altLang="ja-JP" sz="1400" dirty="0">
                <a:latin typeface="UD デジタル 教科書体 NP-R" panose="02020400000000000000" pitchFamily="18" charset="-128"/>
                <a:ea typeface="UD デジタル 教科書体 NP-R" panose="02020400000000000000" pitchFamily="18" charset="-128"/>
              </a:rPr>
              <a:t>2</a:t>
            </a:r>
            <a:r>
              <a:rPr lang="ja-JP" altLang="en-US" sz="1400" dirty="0">
                <a:latin typeface="UD デジタル 教科書体 NP-R" panose="02020400000000000000" pitchFamily="18" charset="-128"/>
                <a:ea typeface="UD デジタル 教科書体 NP-R" panose="02020400000000000000" pitchFamily="18" charset="-128"/>
              </a:rPr>
              <a:t>列目に移動しましょう。</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34" name="正方形/長方形 33">
            <a:extLst>
              <a:ext uri="{FF2B5EF4-FFF2-40B4-BE49-F238E27FC236}">
                <a16:creationId xmlns:a16="http://schemas.microsoft.com/office/drawing/2014/main" id="{90682F2F-BDF4-114B-5074-823252C6A492}"/>
              </a:ext>
            </a:extLst>
          </p:cNvPr>
          <p:cNvSpPr/>
          <p:nvPr/>
        </p:nvSpPr>
        <p:spPr>
          <a:xfrm>
            <a:off x="5549766" y="4456497"/>
            <a:ext cx="1982805" cy="169843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1400" dirty="0">
                <a:latin typeface="UD デジタル 教科書体 NP-R" panose="02020400000000000000" pitchFamily="18" charset="-128"/>
                <a:ea typeface="UD デジタル 教科書体 NP-R" panose="02020400000000000000" pitchFamily="18" charset="-128"/>
              </a:rPr>
              <a:t>　文章を読んで、気付いたことを書</a:t>
            </a:r>
            <a:r>
              <a:rPr lang="ja-JP" altLang="en-US" sz="1400" dirty="0">
                <a:latin typeface="UD デジタル 教科書体 NP-R" panose="02020400000000000000" pitchFamily="18" charset="-128"/>
                <a:ea typeface="UD デジタル 教科書体 NP-R" panose="02020400000000000000" pitchFamily="18" charset="-128"/>
              </a:rPr>
              <a:t>きましょう</a:t>
            </a:r>
            <a:r>
              <a:rPr kumimoji="1" lang="ja-JP" altLang="en-US" sz="1400" dirty="0">
                <a:latin typeface="UD デジタル 教科書体 NP-R" panose="02020400000000000000" pitchFamily="18" charset="-128"/>
                <a:ea typeface="UD デジタル 教科書体 NP-R" panose="02020400000000000000" pitchFamily="18" charset="-128"/>
              </a:rPr>
              <a:t>。</a:t>
            </a:r>
            <a:endParaRPr kumimoji="1" lang="en-US" altLang="ja-JP" sz="1400" dirty="0">
              <a:latin typeface="UD デジタル 教科書体 NP-R" panose="02020400000000000000" pitchFamily="18" charset="-128"/>
              <a:ea typeface="UD デジタル 教科書体 NP-R" panose="02020400000000000000" pitchFamily="18" charset="-128"/>
            </a:endParaRPr>
          </a:p>
          <a:p>
            <a:r>
              <a:rPr lang="ja-JP" altLang="en-US" sz="1400" dirty="0">
                <a:latin typeface="UD デジタル 教科書体 NP-R" panose="02020400000000000000" pitchFamily="18" charset="-128"/>
                <a:ea typeface="UD デジタル 教科書体 NP-R" panose="02020400000000000000" pitchFamily="18" charset="-128"/>
              </a:rPr>
              <a:t>・自分の主張が伝わ</a:t>
            </a:r>
            <a:endParaRPr lang="en-US" altLang="ja-JP" sz="1400" dirty="0">
              <a:latin typeface="UD デジタル 教科書体 NP-R" panose="02020400000000000000" pitchFamily="18" charset="-128"/>
              <a:ea typeface="UD デジタル 教科書体 NP-R" panose="02020400000000000000" pitchFamily="18" charset="-128"/>
            </a:endParaRPr>
          </a:p>
          <a:p>
            <a:r>
              <a:rPr lang="ja-JP" altLang="en-US" sz="1400" dirty="0">
                <a:latin typeface="UD デジタル 教科書体 NP-R" panose="02020400000000000000" pitchFamily="18" charset="-128"/>
                <a:ea typeface="UD デジタル 教科書体 NP-R" panose="02020400000000000000" pitchFamily="18" charset="-128"/>
              </a:rPr>
              <a:t>　る工夫</a:t>
            </a:r>
            <a:endParaRPr lang="en-US" altLang="ja-JP" sz="1400" dirty="0">
              <a:latin typeface="UD デジタル 教科書体 NP-R" panose="02020400000000000000" pitchFamily="18" charset="-128"/>
              <a:ea typeface="UD デジタル 教科書体 NP-R" panose="02020400000000000000" pitchFamily="18" charset="-128"/>
            </a:endParaRPr>
          </a:p>
          <a:p>
            <a:r>
              <a:rPr kumimoji="1" lang="ja-JP" altLang="en-US" sz="1400" dirty="0">
                <a:latin typeface="UD デジタル 教科書体 NP-R" panose="02020400000000000000" pitchFamily="18" charset="-128"/>
                <a:ea typeface="UD デジタル 教科書体 NP-R" panose="02020400000000000000" pitchFamily="18" charset="-128"/>
              </a:rPr>
              <a:t>・書き方の工夫</a:t>
            </a:r>
            <a:endParaRPr kumimoji="1" lang="en-US" altLang="ja-JP" sz="1400" dirty="0">
              <a:latin typeface="UD デジタル 教科書体 NP-R" panose="02020400000000000000" pitchFamily="18" charset="-128"/>
              <a:ea typeface="UD デジタル 教科書体 NP-R" panose="02020400000000000000" pitchFamily="18" charset="-128"/>
            </a:endParaRPr>
          </a:p>
          <a:p>
            <a:r>
              <a:rPr lang="ja-JP" altLang="en-US" sz="1400" dirty="0">
                <a:latin typeface="UD デジタル 教科書体 NP-R" panose="02020400000000000000" pitchFamily="18" charset="-128"/>
                <a:ea typeface="UD デジタル 教科書体 NP-R" panose="02020400000000000000" pitchFamily="18" charset="-128"/>
              </a:rPr>
              <a:t>・文章のこう成</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6" name="正方形/長方形 15">
            <a:extLst>
              <a:ext uri="{FF2B5EF4-FFF2-40B4-BE49-F238E27FC236}">
                <a16:creationId xmlns:a16="http://schemas.microsoft.com/office/drawing/2014/main" id="{3F70EC54-905C-261F-D81F-51AECB91547C}"/>
              </a:ext>
            </a:extLst>
          </p:cNvPr>
          <p:cNvSpPr/>
          <p:nvPr/>
        </p:nvSpPr>
        <p:spPr>
          <a:xfrm>
            <a:off x="7532571" y="4477723"/>
            <a:ext cx="2997467" cy="160544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14E01A6F-7E3C-65E9-5E21-06D02368E0C5}"/>
              </a:ext>
            </a:extLst>
          </p:cNvPr>
          <p:cNvSpPr/>
          <p:nvPr/>
        </p:nvSpPr>
        <p:spPr>
          <a:xfrm>
            <a:off x="9142537" y="4467414"/>
            <a:ext cx="1289785" cy="490087"/>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主張</a:t>
            </a:r>
          </a:p>
        </p:txBody>
      </p:sp>
      <p:sp>
        <p:nvSpPr>
          <p:cNvPr id="13" name="正方形/長方形 12">
            <a:extLst>
              <a:ext uri="{FF2B5EF4-FFF2-40B4-BE49-F238E27FC236}">
                <a16:creationId xmlns:a16="http://schemas.microsoft.com/office/drawing/2014/main" id="{2209E4DA-3C82-760E-32A4-0D36D30361B0}"/>
              </a:ext>
            </a:extLst>
          </p:cNvPr>
          <p:cNvSpPr/>
          <p:nvPr/>
        </p:nvSpPr>
        <p:spPr>
          <a:xfrm>
            <a:off x="7702821" y="5060672"/>
            <a:ext cx="1289785" cy="490087"/>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根きょ</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lang="ja-JP" altLang="en-US" sz="1400" dirty="0">
                <a:latin typeface="UD デジタル 教科書体 NP-R" panose="02020400000000000000" pitchFamily="18" charset="-128"/>
                <a:ea typeface="UD デジタル 教科書体 NP-R" panose="02020400000000000000" pitchFamily="18" charset="-128"/>
              </a:rPr>
              <a:t>出来事</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4" name="正方形/長方形 13">
            <a:extLst>
              <a:ext uri="{FF2B5EF4-FFF2-40B4-BE49-F238E27FC236}">
                <a16:creationId xmlns:a16="http://schemas.microsoft.com/office/drawing/2014/main" id="{9675470B-351C-9CE5-65ED-C90293F2E4C5}"/>
              </a:ext>
            </a:extLst>
          </p:cNvPr>
          <p:cNvSpPr/>
          <p:nvPr/>
        </p:nvSpPr>
        <p:spPr>
          <a:xfrm>
            <a:off x="7706628" y="4467568"/>
            <a:ext cx="1289785" cy="490087"/>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根きょ</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lang="ja-JP" altLang="en-US" sz="1400" dirty="0">
                <a:latin typeface="UD デジタル 教科書体 NP-R" panose="02020400000000000000" pitchFamily="18" charset="-128"/>
                <a:ea typeface="UD デジタル 教科書体 NP-R" panose="02020400000000000000" pitchFamily="18" charset="-128"/>
              </a:rPr>
              <a:t>調べた情報</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5" name="正方形/長方形 14">
            <a:extLst>
              <a:ext uri="{FF2B5EF4-FFF2-40B4-BE49-F238E27FC236}">
                <a16:creationId xmlns:a16="http://schemas.microsoft.com/office/drawing/2014/main" id="{C5F54667-A38A-BC0F-0460-8997FB6B43E0}"/>
              </a:ext>
            </a:extLst>
          </p:cNvPr>
          <p:cNvSpPr/>
          <p:nvPr/>
        </p:nvSpPr>
        <p:spPr>
          <a:xfrm>
            <a:off x="9115122" y="5641584"/>
            <a:ext cx="1289785" cy="490087"/>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反ろんに</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kumimoji="1" lang="ja-JP" altLang="en-US" sz="1400" dirty="0">
                <a:latin typeface="UD デジタル 教科書体 NP-R" panose="02020400000000000000" pitchFamily="18" charset="-128"/>
                <a:ea typeface="UD デジタル 教科書体 NP-R" panose="02020400000000000000" pitchFamily="18" charset="-128"/>
              </a:rPr>
              <a:t>対する</a:t>
            </a:r>
            <a:r>
              <a:rPr lang="ja-JP" altLang="en-US" sz="1400" dirty="0">
                <a:latin typeface="UD デジタル 教科書体 NP-R" panose="02020400000000000000" pitchFamily="18" charset="-128"/>
                <a:ea typeface="UD デジタル 教科書体 NP-R" panose="02020400000000000000" pitchFamily="18" charset="-128"/>
              </a:rPr>
              <a:t>考え</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7" name="正方形/長方形 16">
            <a:extLst>
              <a:ext uri="{FF2B5EF4-FFF2-40B4-BE49-F238E27FC236}">
                <a16:creationId xmlns:a16="http://schemas.microsoft.com/office/drawing/2014/main" id="{C421BCC9-7313-00DF-9152-3315139E2DD8}"/>
              </a:ext>
            </a:extLst>
          </p:cNvPr>
          <p:cNvSpPr/>
          <p:nvPr/>
        </p:nvSpPr>
        <p:spPr>
          <a:xfrm>
            <a:off x="7696601" y="5665968"/>
            <a:ext cx="1289785" cy="490087"/>
          </a:xfrm>
          <a:prstGeom prst="rect">
            <a:avLst/>
          </a:prstGeom>
          <a:solidFill>
            <a:srgbClr val="CCCCFF"/>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予想される</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kumimoji="1" lang="ja-JP" altLang="en-US" sz="1400" dirty="0">
                <a:latin typeface="UD デジタル 教科書体 NP-R" panose="02020400000000000000" pitchFamily="18" charset="-128"/>
                <a:ea typeface="UD デジタル 教科書体 NP-R" panose="02020400000000000000" pitchFamily="18" charset="-128"/>
              </a:rPr>
              <a:t>反ろん</a:t>
            </a:r>
          </a:p>
        </p:txBody>
      </p:sp>
      <p:sp>
        <p:nvSpPr>
          <p:cNvPr id="18" name="正方形/長方形 17">
            <a:extLst>
              <a:ext uri="{FF2B5EF4-FFF2-40B4-BE49-F238E27FC236}">
                <a16:creationId xmlns:a16="http://schemas.microsoft.com/office/drawing/2014/main" id="{698DA3E2-C4BF-CE2E-54B3-F726FDF10972}"/>
              </a:ext>
            </a:extLst>
          </p:cNvPr>
          <p:cNvSpPr/>
          <p:nvPr/>
        </p:nvSpPr>
        <p:spPr>
          <a:xfrm>
            <a:off x="9115122" y="5056018"/>
            <a:ext cx="1289785" cy="490087"/>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まとめ・主張</a:t>
            </a:r>
          </a:p>
        </p:txBody>
      </p:sp>
      <p:sp>
        <p:nvSpPr>
          <p:cNvPr id="23" name="正方形/長方形 22">
            <a:extLst>
              <a:ext uri="{FF2B5EF4-FFF2-40B4-BE49-F238E27FC236}">
                <a16:creationId xmlns:a16="http://schemas.microsoft.com/office/drawing/2014/main" id="{D2E2EF3B-49F9-29A8-ACB0-B9AB31BFBDA8}"/>
              </a:ext>
            </a:extLst>
          </p:cNvPr>
          <p:cNvSpPr/>
          <p:nvPr/>
        </p:nvSpPr>
        <p:spPr>
          <a:xfrm>
            <a:off x="314882" y="4572216"/>
            <a:ext cx="5396108" cy="1650896"/>
          </a:xfrm>
          <a:prstGeom prst="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 name="スライド番号プレースホルダー 1">
            <a:extLst>
              <a:ext uri="{FF2B5EF4-FFF2-40B4-BE49-F238E27FC236}">
                <a16:creationId xmlns:a16="http://schemas.microsoft.com/office/drawing/2014/main" id="{425ED35E-3761-A518-A940-77E55DF46492}"/>
              </a:ext>
            </a:extLst>
          </p:cNvPr>
          <p:cNvSpPr>
            <a:spLocks noGrp="1"/>
          </p:cNvSpPr>
          <p:nvPr>
            <p:ph type="sldNum" sz="quarter" idx="12"/>
          </p:nvPr>
        </p:nvSpPr>
        <p:spPr/>
        <p:txBody>
          <a:bodyPr/>
          <a:lstStyle/>
          <a:p>
            <a:fld id="{9AC07B07-E3E6-4CD8-8BE8-0EC7FE667081}" type="slidenum">
              <a:rPr kumimoji="1" lang="ja-JP" altLang="en-US" smtClean="0"/>
              <a:t>10</a:t>
            </a:fld>
            <a:endParaRPr kumimoji="1" lang="ja-JP" altLang="en-US"/>
          </a:p>
        </p:txBody>
      </p:sp>
      <p:sp>
        <p:nvSpPr>
          <p:cNvPr id="3" name="テキスト ボックス 2">
            <a:extLst>
              <a:ext uri="{FF2B5EF4-FFF2-40B4-BE49-F238E27FC236}">
                <a16:creationId xmlns:a16="http://schemas.microsoft.com/office/drawing/2014/main" id="{959159EA-9D0A-1009-D3DD-AE7925BD4650}"/>
              </a:ext>
            </a:extLst>
          </p:cNvPr>
          <p:cNvSpPr txBox="1"/>
          <p:nvPr/>
        </p:nvSpPr>
        <p:spPr>
          <a:xfrm>
            <a:off x="188760" y="226684"/>
            <a:ext cx="492443" cy="3845444"/>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文章モデルを使用した構成表</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94203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pic>
        <p:nvPicPr>
          <p:cNvPr id="21" name="コンテンツ プレースホルダー 20" descr="テーブル&#10;&#10;AI 生成コンテンツは誤りを含む可能性があります。">
            <a:extLst>
              <a:ext uri="{FF2B5EF4-FFF2-40B4-BE49-F238E27FC236}">
                <a16:creationId xmlns:a16="http://schemas.microsoft.com/office/drawing/2014/main" id="{AE2F24D1-CE48-D0AD-5AE6-A61275AA86A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918" y="269176"/>
            <a:ext cx="12050767" cy="6319647"/>
          </a:xfrm>
        </p:spPr>
      </p:pic>
      <p:sp>
        <p:nvSpPr>
          <p:cNvPr id="6" name="正方形/長方形 5">
            <a:extLst>
              <a:ext uri="{FF2B5EF4-FFF2-40B4-BE49-F238E27FC236}">
                <a16:creationId xmlns:a16="http://schemas.microsoft.com/office/drawing/2014/main" id="{44324AFA-B5F8-6CAE-6123-C029C30CA1CD}"/>
              </a:ext>
            </a:extLst>
          </p:cNvPr>
          <p:cNvSpPr/>
          <p:nvPr/>
        </p:nvSpPr>
        <p:spPr>
          <a:xfrm>
            <a:off x="10466099" y="1771048"/>
            <a:ext cx="1126156" cy="2492944"/>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わたしは、おやつは必要だと考えます。 </a:t>
            </a:r>
            <a:endParaRPr lang="ja-JP" altLang="en-US" sz="1100" dirty="0">
              <a:latin typeface="UD デジタル 教科書体 NP-R" panose="02020400000000000000" pitchFamily="18" charset="-128"/>
              <a:ea typeface="UD デジタル 教科書体 NP-R" panose="02020400000000000000" pitchFamily="18" charset="-128"/>
            </a:endParaRPr>
          </a:p>
          <a:p>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7" name="正方形/長方形 6">
            <a:extLst>
              <a:ext uri="{FF2B5EF4-FFF2-40B4-BE49-F238E27FC236}">
                <a16:creationId xmlns:a16="http://schemas.microsoft.com/office/drawing/2014/main" id="{3280DA53-A6AC-6F2F-6FE3-588C9438BD77}"/>
              </a:ext>
            </a:extLst>
          </p:cNvPr>
          <p:cNvSpPr/>
          <p:nvPr/>
        </p:nvSpPr>
        <p:spPr>
          <a:xfrm>
            <a:off x="314882" y="1771048"/>
            <a:ext cx="1790299" cy="2492944"/>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このように、おやつは多くの人が食べていて、気持ちを</a:t>
            </a:r>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落ち着かせたり、</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元気が出たりするものです。そして、工夫すれば健康にも気を</a:t>
            </a:r>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付け</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ながら楽しむことができます。だから、わたしはやはり、おやつは必要だと考えます。</a:t>
            </a:r>
            <a:endParaRPr lang="ja-JP" altLang="en-US" sz="1100" dirty="0">
              <a:latin typeface="UD デジタル 教科書体 NP-R" panose="02020400000000000000" pitchFamily="18" charset="-128"/>
              <a:ea typeface="UD デジタル 教科書体 NP-R" panose="02020400000000000000" pitchFamily="18" charset="-128"/>
            </a:endParaRPr>
          </a:p>
          <a:p>
            <a:pPr algn="ctr"/>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3D7D992B-FB16-3DB1-6EEC-738ACC7B38C9}"/>
              </a:ext>
            </a:extLst>
          </p:cNvPr>
          <p:cNvSpPr/>
          <p:nvPr/>
        </p:nvSpPr>
        <p:spPr>
          <a:xfrm>
            <a:off x="7874001" y="1771048"/>
            <a:ext cx="1977457" cy="2492944"/>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おやつは、小さいころから食事と食事の間にとる食べ物として大切な習慣になっています。 実さいに</a:t>
            </a:r>
            <a:r>
              <a:rPr lang="ja-JP" altLang="en-US" sz="1100" dirty="0">
                <a:solidFill>
                  <a:schemeClr val="tx1"/>
                </a:solidFill>
                <a:effectLst/>
                <a:latin typeface="UD デジタル 教科書体 NP-R" panose="02020400000000000000" pitchFamily="18" charset="-128"/>
                <a:ea typeface="UD デジタル 教科書体 NP-R" panose="02020400000000000000" pitchFamily="18" charset="-128"/>
              </a:rPr>
              <a:t>、こう生労働省が行った平成二十一年の調さ</a:t>
            </a:r>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によると、九才から十一才の子どもで、おやつを一日一回とる人は六十一％、さらに、一日二回以上とる人を合わせると九十九％の子どもが間食をしているそうです。たくさんの人がおやつを食べています。</a:t>
            </a:r>
            <a:endParaRPr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9" name="正方形/長方形 8">
            <a:extLst>
              <a:ext uri="{FF2B5EF4-FFF2-40B4-BE49-F238E27FC236}">
                <a16:creationId xmlns:a16="http://schemas.microsoft.com/office/drawing/2014/main" id="{ED0B00A1-8E16-E4F3-E084-B746F8E58140}"/>
              </a:ext>
            </a:extLst>
          </p:cNvPr>
          <p:cNvSpPr/>
          <p:nvPr/>
        </p:nvSpPr>
        <p:spPr>
          <a:xfrm>
            <a:off x="6187441" y="1771048"/>
            <a:ext cx="1613836" cy="2492944"/>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また、わたしのそ母は「夕食までにお腹がすいたときに、おやつを食べると気持ちが落ち着く。」と言っています。つまり、おやつは体だけでなく心も元気にしてくれるものなのです。   </a:t>
            </a:r>
            <a:endParaRPr lang="ja-JP" altLang="en-US" sz="1100" dirty="0">
              <a:latin typeface="UD デジタル 教科書体 NP-R" panose="02020400000000000000" pitchFamily="18" charset="-128"/>
              <a:ea typeface="UD デジタル 教科書体 NP-R" panose="02020400000000000000" pitchFamily="18" charset="-128"/>
            </a:endParaRPr>
          </a:p>
          <a:p>
            <a:pPr algn="ctr"/>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10" name="正方形/長方形 9">
            <a:extLst>
              <a:ext uri="{FF2B5EF4-FFF2-40B4-BE49-F238E27FC236}">
                <a16:creationId xmlns:a16="http://schemas.microsoft.com/office/drawing/2014/main" id="{855CD3D4-7A55-5FC0-736B-7DC971661323}"/>
              </a:ext>
            </a:extLst>
          </p:cNvPr>
          <p:cNvSpPr/>
          <p:nvPr/>
        </p:nvSpPr>
        <p:spPr>
          <a:xfrm>
            <a:off x="4693005" y="1771048"/>
            <a:ext cx="1148615" cy="2492944"/>
          </a:xfrm>
          <a:prstGeom prst="rect">
            <a:avLst/>
          </a:prstGeom>
          <a:solidFill>
            <a:srgbClr val="CCCC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「おやつは虫歯のもとになるから、食べないほうがいい。」と考える人もいるかもしれません。 </a:t>
            </a:r>
            <a:endParaRPr lang="ja-JP" altLang="en-US" sz="1100" dirty="0">
              <a:latin typeface="UD デジタル 教科書体 NP-R" panose="02020400000000000000" pitchFamily="18" charset="-128"/>
              <a:ea typeface="UD デジタル 教科書体 NP-R" panose="02020400000000000000" pitchFamily="18" charset="-128"/>
            </a:endParaRPr>
          </a:p>
          <a:p>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11" name="正方形/長方形 10">
            <a:extLst>
              <a:ext uri="{FF2B5EF4-FFF2-40B4-BE49-F238E27FC236}">
                <a16:creationId xmlns:a16="http://schemas.microsoft.com/office/drawing/2014/main" id="{A5A2F3FE-2C32-56A3-3361-A53CBE5C6084}"/>
              </a:ext>
            </a:extLst>
          </p:cNvPr>
          <p:cNvSpPr/>
          <p:nvPr/>
        </p:nvSpPr>
        <p:spPr>
          <a:xfrm>
            <a:off x="2498445" y="1771048"/>
            <a:ext cx="1982804" cy="2492944"/>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1100" dirty="0">
                <a:solidFill>
                  <a:srgbClr val="000000"/>
                </a:solidFill>
                <a:effectLst/>
                <a:latin typeface="UD デジタル 教科書体 NP-R" panose="02020400000000000000" pitchFamily="18" charset="-128"/>
                <a:ea typeface="UD デジタル 教科書体 NP-R" panose="02020400000000000000" pitchFamily="18" charset="-128"/>
              </a:rPr>
              <a:t>　しかし、おやつはあまいものだけではありません。例えば、せんべいやあチーズ、くだもの、パンなど、虫歯にりにくいおやつを選ぶことあもできます。 食べた後に、歯みがきをすればさらに、虫歯をふせげます。  </a:t>
            </a:r>
            <a:endParaRPr lang="ja-JP" altLang="en-US" sz="1100" dirty="0">
              <a:latin typeface="UD デジタル 教科書体 NP-R" panose="02020400000000000000" pitchFamily="18" charset="-128"/>
              <a:ea typeface="UD デジタル 教科書体 NP-R" panose="02020400000000000000" pitchFamily="18" charset="-128"/>
            </a:endParaRPr>
          </a:p>
          <a:p>
            <a:pPr algn="ctr"/>
            <a:endParaRPr kumimoji="1" lang="ja-JP" altLang="en-US" sz="1100" dirty="0">
              <a:latin typeface="UD デジタル 教科書体 NP-R" panose="02020400000000000000" pitchFamily="18" charset="-128"/>
              <a:ea typeface="UD デジタル 教科書体 NP-R" panose="02020400000000000000" pitchFamily="18" charset="-128"/>
            </a:endParaRPr>
          </a:p>
        </p:txBody>
      </p:sp>
      <p:sp>
        <p:nvSpPr>
          <p:cNvPr id="33" name="正方形/長方形 32">
            <a:extLst>
              <a:ext uri="{FF2B5EF4-FFF2-40B4-BE49-F238E27FC236}">
                <a16:creationId xmlns:a16="http://schemas.microsoft.com/office/drawing/2014/main" id="{62DBFFE1-24D6-AB17-497F-A3777C3E9ED4}"/>
              </a:ext>
            </a:extLst>
          </p:cNvPr>
          <p:cNvSpPr/>
          <p:nvPr/>
        </p:nvSpPr>
        <p:spPr>
          <a:xfrm>
            <a:off x="10460255" y="4505265"/>
            <a:ext cx="1126155" cy="169843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1400" dirty="0">
                <a:latin typeface="UD デジタル 教科書体 NP-R" panose="02020400000000000000" pitchFamily="18" charset="-128"/>
                <a:ea typeface="UD デジタル 教科書体 NP-R" panose="02020400000000000000" pitchFamily="18" charset="-128"/>
              </a:rPr>
              <a:t>　表の２列目に当てはまるものを、次の言葉から選び、</a:t>
            </a:r>
            <a:r>
              <a:rPr kumimoji="1" lang="en-US" altLang="ja-JP" sz="1400" dirty="0">
                <a:latin typeface="UD デジタル 教科書体 NP-R" panose="02020400000000000000" pitchFamily="18" charset="-128"/>
                <a:ea typeface="UD デジタル 教科書体 NP-R" panose="02020400000000000000" pitchFamily="18" charset="-128"/>
              </a:rPr>
              <a:t>2</a:t>
            </a:r>
            <a:r>
              <a:rPr kumimoji="1" lang="ja-JP" altLang="en-US" sz="1400" dirty="0">
                <a:latin typeface="UD デジタル 教科書体 NP-R" panose="02020400000000000000" pitchFamily="18" charset="-128"/>
                <a:ea typeface="UD デジタル 教科書体 NP-R" panose="02020400000000000000" pitchFamily="18" charset="-128"/>
              </a:rPr>
              <a:t>列目に移動しましょう。</a:t>
            </a:r>
          </a:p>
        </p:txBody>
      </p:sp>
      <p:sp>
        <p:nvSpPr>
          <p:cNvPr id="34" name="正方形/長方形 33">
            <a:extLst>
              <a:ext uri="{FF2B5EF4-FFF2-40B4-BE49-F238E27FC236}">
                <a16:creationId xmlns:a16="http://schemas.microsoft.com/office/drawing/2014/main" id="{203B7B24-A6E3-BDFC-6ACE-1F6A58CAB182}"/>
              </a:ext>
            </a:extLst>
          </p:cNvPr>
          <p:cNvSpPr/>
          <p:nvPr/>
        </p:nvSpPr>
        <p:spPr>
          <a:xfrm>
            <a:off x="5549766" y="4456497"/>
            <a:ext cx="1982805" cy="169843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1400" dirty="0">
                <a:latin typeface="UD デジタル 教科書体 NP-R" panose="02020400000000000000" pitchFamily="18" charset="-128"/>
                <a:ea typeface="UD デジタル 教科書体 NP-R" panose="02020400000000000000" pitchFamily="18" charset="-128"/>
              </a:rPr>
              <a:t>　文章を読んで、気付いたことを書</a:t>
            </a:r>
            <a:r>
              <a:rPr lang="ja-JP" altLang="en-US" sz="1400" dirty="0">
                <a:latin typeface="UD デジタル 教科書体 NP-R" panose="02020400000000000000" pitchFamily="18" charset="-128"/>
                <a:ea typeface="UD デジタル 教科書体 NP-R" panose="02020400000000000000" pitchFamily="18" charset="-128"/>
              </a:rPr>
              <a:t>きましょう</a:t>
            </a:r>
            <a:r>
              <a:rPr kumimoji="1" lang="ja-JP" altLang="en-US" sz="1400" dirty="0">
                <a:latin typeface="UD デジタル 教科書体 NP-R" panose="02020400000000000000" pitchFamily="18" charset="-128"/>
                <a:ea typeface="UD デジタル 教科書体 NP-R" panose="02020400000000000000" pitchFamily="18" charset="-128"/>
              </a:rPr>
              <a:t>。</a:t>
            </a:r>
            <a:endParaRPr kumimoji="1" lang="en-US" altLang="ja-JP" sz="1400" dirty="0">
              <a:latin typeface="UD デジタル 教科書体 NP-R" panose="02020400000000000000" pitchFamily="18" charset="-128"/>
              <a:ea typeface="UD デジタル 教科書体 NP-R" panose="02020400000000000000" pitchFamily="18" charset="-128"/>
            </a:endParaRPr>
          </a:p>
          <a:p>
            <a:r>
              <a:rPr lang="ja-JP" altLang="en-US" sz="1400" dirty="0">
                <a:latin typeface="UD デジタル 教科書体 NP-R" panose="02020400000000000000" pitchFamily="18" charset="-128"/>
                <a:ea typeface="UD デジタル 教科書体 NP-R" panose="02020400000000000000" pitchFamily="18" charset="-128"/>
              </a:rPr>
              <a:t>・自分の主張が伝わ</a:t>
            </a:r>
            <a:endParaRPr lang="en-US" altLang="ja-JP" sz="1400" dirty="0">
              <a:latin typeface="UD デジタル 教科書体 NP-R" panose="02020400000000000000" pitchFamily="18" charset="-128"/>
              <a:ea typeface="UD デジタル 教科書体 NP-R" panose="02020400000000000000" pitchFamily="18" charset="-128"/>
            </a:endParaRPr>
          </a:p>
          <a:p>
            <a:r>
              <a:rPr lang="ja-JP" altLang="en-US" sz="1400" dirty="0">
                <a:latin typeface="UD デジタル 教科書体 NP-R" panose="02020400000000000000" pitchFamily="18" charset="-128"/>
                <a:ea typeface="UD デジタル 教科書体 NP-R" panose="02020400000000000000" pitchFamily="18" charset="-128"/>
              </a:rPr>
              <a:t>　る工夫</a:t>
            </a:r>
            <a:endParaRPr lang="en-US" altLang="ja-JP" sz="1400" dirty="0">
              <a:latin typeface="UD デジタル 教科書体 NP-R" panose="02020400000000000000" pitchFamily="18" charset="-128"/>
              <a:ea typeface="UD デジタル 教科書体 NP-R" panose="02020400000000000000" pitchFamily="18" charset="-128"/>
            </a:endParaRPr>
          </a:p>
          <a:p>
            <a:r>
              <a:rPr kumimoji="1" lang="ja-JP" altLang="en-US" sz="1400" dirty="0">
                <a:latin typeface="UD デジタル 教科書体 NP-R" panose="02020400000000000000" pitchFamily="18" charset="-128"/>
                <a:ea typeface="UD デジタル 教科書体 NP-R" panose="02020400000000000000" pitchFamily="18" charset="-128"/>
              </a:rPr>
              <a:t>・書き方の工夫</a:t>
            </a:r>
            <a:endParaRPr kumimoji="1" lang="en-US" altLang="ja-JP" sz="1400" dirty="0">
              <a:latin typeface="UD デジタル 教科書体 NP-R" panose="02020400000000000000" pitchFamily="18" charset="-128"/>
              <a:ea typeface="UD デジタル 教科書体 NP-R" panose="02020400000000000000" pitchFamily="18" charset="-128"/>
            </a:endParaRPr>
          </a:p>
          <a:p>
            <a:r>
              <a:rPr lang="ja-JP" altLang="en-US" sz="1400" dirty="0">
                <a:latin typeface="UD デジタル 教科書体 NP-R" panose="02020400000000000000" pitchFamily="18" charset="-128"/>
                <a:ea typeface="UD デジタル 教科書体 NP-R" panose="02020400000000000000" pitchFamily="18" charset="-128"/>
              </a:rPr>
              <a:t>・文章のこう成</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6" name="正方形/長方形 15">
            <a:extLst>
              <a:ext uri="{FF2B5EF4-FFF2-40B4-BE49-F238E27FC236}">
                <a16:creationId xmlns:a16="http://schemas.microsoft.com/office/drawing/2014/main" id="{78854324-EA7C-66D4-AD17-47D6CABA025B}"/>
              </a:ext>
            </a:extLst>
          </p:cNvPr>
          <p:cNvSpPr/>
          <p:nvPr/>
        </p:nvSpPr>
        <p:spPr>
          <a:xfrm>
            <a:off x="7532571" y="4477723"/>
            <a:ext cx="2997467" cy="160544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67DEBC6A-0F72-EC43-D7DF-B9BCA3299405}"/>
              </a:ext>
            </a:extLst>
          </p:cNvPr>
          <p:cNvSpPr/>
          <p:nvPr/>
        </p:nvSpPr>
        <p:spPr>
          <a:xfrm>
            <a:off x="10404907" y="1063404"/>
            <a:ext cx="1289785" cy="490087"/>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主張</a:t>
            </a:r>
          </a:p>
        </p:txBody>
      </p:sp>
      <p:sp>
        <p:nvSpPr>
          <p:cNvPr id="13" name="正方形/長方形 12">
            <a:extLst>
              <a:ext uri="{FF2B5EF4-FFF2-40B4-BE49-F238E27FC236}">
                <a16:creationId xmlns:a16="http://schemas.microsoft.com/office/drawing/2014/main" id="{B85B8ABA-A4F8-D469-CEB6-8918B5ACF610}"/>
              </a:ext>
            </a:extLst>
          </p:cNvPr>
          <p:cNvSpPr/>
          <p:nvPr/>
        </p:nvSpPr>
        <p:spPr>
          <a:xfrm>
            <a:off x="6349466" y="1063402"/>
            <a:ext cx="1289785" cy="490087"/>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根きょ</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lang="ja-JP" altLang="en-US" sz="1400" dirty="0">
                <a:latin typeface="UD デジタル 教科書体 NP-R" panose="02020400000000000000" pitchFamily="18" charset="-128"/>
                <a:ea typeface="UD デジタル 教科書体 NP-R" panose="02020400000000000000" pitchFamily="18" charset="-128"/>
              </a:rPr>
              <a:t>出来事</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4" name="正方形/長方形 13">
            <a:extLst>
              <a:ext uri="{FF2B5EF4-FFF2-40B4-BE49-F238E27FC236}">
                <a16:creationId xmlns:a16="http://schemas.microsoft.com/office/drawing/2014/main" id="{1DA43768-FB3A-B560-08F1-4B83C2BCF8DB}"/>
              </a:ext>
            </a:extLst>
          </p:cNvPr>
          <p:cNvSpPr/>
          <p:nvPr/>
        </p:nvSpPr>
        <p:spPr>
          <a:xfrm>
            <a:off x="8190966" y="1063405"/>
            <a:ext cx="1289785" cy="490087"/>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根きょ</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lang="ja-JP" altLang="en-US" sz="1400" dirty="0">
                <a:latin typeface="UD デジタル 教科書体 NP-R" panose="02020400000000000000" pitchFamily="18" charset="-128"/>
                <a:ea typeface="UD デジタル 教科書体 NP-R" panose="02020400000000000000" pitchFamily="18" charset="-128"/>
              </a:rPr>
              <a:t>調べた情報</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5" name="正方形/長方形 14">
            <a:extLst>
              <a:ext uri="{FF2B5EF4-FFF2-40B4-BE49-F238E27FC236}">
                <a16:creationId xmlns:a16="http://schemas.microsoft.com/office/drawing/2014/main" id="{FE00227E-52A5-7A7E-4A51-6ADBEC12FF29}"/>
              </a:ext>
            </a:extLst>
          </p:cNvPr>
          <p:cNvSpPr/>
          <p:nvPr/>
        </p:nvSpPr>
        <p:spPr>
          <a:xfrm>
            <a:off x="2844954" y="1077177"/>
            <a:ext cx="1289785" cy="490087"/>
          </a:xfrm>
          <a:prstGeom prst="rect">
            <a:avLst/>
          </a:prstGeom>
          <a:solidFill>
            <a:srgbClr val="FFCC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反ろんに</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kumimoji="1" lang="ja-JP" altLang="en-US" sz="1400" dirty="0">
                <a:latin typeface="UD デジタル 教科書体 NP-R" panose="02020400000000000000" pitchFamily="18" charset="-128"/>
                <a:ea typeface="UD デジタル 教科書体 NP-R" panose="02020400000000000000" pitchFamily="18" charset="-128"/>
              </a:rPr>
              <a:t>対する</a:t>
            </a:r>
            <a:r>
              <a:rPr lang="ja-JP" altLang="en-US" sz="1400" dirty="0">
                <a:latin typeface="UD デジタル 教科書体 NP-R" panose="02020400000000000000" pitchFamily="18" charset="-128"/>
                <a:ea typeface="UD デジタル 教科書体 NP-R" panose="02020400000000000000" pitchFamily="18" charset="-128"/>
              </a:rPr>
              <a:t>考え</a:t>
            </a:r>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7" name="正方形/長方形 16">
            <a:extLst>
              <a:ext uri="{FF2B5EF4-FFF2-40B4-BE49-F238E27FC236}">
                <a16:creationId xmlns:a16="http://schemas.microsoft.com/office/drawing/2014/main" id="{C3AFBC74-65BE-7F16-3944-49C9AB0CA31A}"/>
              </a:ext>
            </a:extLst>
          </p:cNvPr>
          <p:cNvSpPr/>
          <p:nvPr/>
        </p:nvSpPr>
        <p:spPr>
          <a:xfrm>
            <a:off x="4566807" y="1063402"/>
            <a:ext cx="1289785" cy="490087"/>
          </a:xfrm>
          <a:prstGeom prst="rect">
            <a:avLst/>
          </a:prstGeom>
          <a:solidFill>
            <a:srgbClr val="CCCCFF"/>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予想される</a:t>
            </a:r>
            <a:endParaRPr kumimoji="1" lang="en-US" altLang="ja-JP" sz="1400" dirty="0">
              <a:latin typeface="UD デジタル 教科書体 NP-R" panose="02020400000000000000" pitchFamily="18" charset="-128"/>
              <a:ea typeface="UD デジタル 教科書体 NP-R" panose="02020400000000000000" pitchFamily="18" charset="-128"/>
            </a:endParaRPr>
          </a:p>
          <a:p>
            <a:pPr algn="ctr"/>
            <a:r>
              <a:rPr kumimoji="1" lang="ja-JP" altLang="en-US" sz="1400" dirty="0">
                <a:latin typeface="UD デジタル 教科書体 NP-R" panose="02020400000000000000" pitchFamily="18" charset="-128"/>
                <a:ea typeface="UD デジタル 教科書体 NP-R" panose="02020400000000000000" pitchFamily="18" charset="-128"/>
              </a:rPr>
              <a:t>反ろん</a:t>
            </a:r>
          </a:p>
        </p:txBody>
      </p:sp>
      <p:sp>
        <p:nvSpPr>
          <p:cNvPr id="19" name="正方形/長方形 18">
            <a:extLst>
              <a:ext uri="{FF2B5EF4-FFF2-40B4-BE49-F238E27FC236}">
                <a16:creationId xmlns:a16="http://schemas.microsoft.com/office/drawing/2014/main" id="{56525189-44B5-BA25-F675-3D56BB8D80B8}"/>
              </a:ext>
            </a:extLst>
          </p:cNvPr>
          <p:cNvSpPr/>
          <p:nvPr/>
        </p:nvSpPr>
        <p:spPr>
          <a:xfrm>
            <a:off x="656910" y="1063403"/>
            <a:ext cx="1289785" cy="490087"/>
          </a:xfrm>
          <a:prstGeom prst="rect">
            <a:avLst/>
          </a:prstGeom>
          <a:solidFill>
            <a:srgbClr val="FFFFCC"/>
          </a:solid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1400" dirty="0">
                <a:latin typeface="UD デジタル 教科書体 NP-R" panose="02020400000000000000" pitchFamily="18" charset="-128"/>
                <a:ea typeface="UD デジタル 教科書体 NP-R" panose="02020400000000000000" pitchFamily="18" charset="-128"/>
              </a:rPr>
              <a:t>まとめ・主張</a:t>
            </a:r>
          </a:p>
        </p:txBody>
      </p:sp>
      <p:sp>
        <p:nvSpPr>
          <p:cNvPr id="23" name="正方形/長方形 22">
            <a:extLst>
              <a:ext uri="{FF2B5EF4-FFF2-40B4-BE49-F238E27FC236}">
                <a16:creationId xmlns:a16="http://schemas.microsoft.com/office/drawing/2014/main" id="{77D46452-E415-4E97-36AB-566112924EAE}"/>
              </a:ext>
            </a:extLst>
          </p:cNvPr>
          <p:cNvSpPr/>
          <p:nvPr/>
        </p:nvSpPr>
        <p:spPr>
          <a:xfrm>
            <a:off x="314882" y="4572216"/>
            <a:ext cx="5396108" cy="1650896"/>
          </a:xfrm>
          <a:prstGeom prst="rect">
            <a:avLst/>
          </a:prstGeom>
          <a:ln>
            <a:solidFill>
              <a:schemeClr val="tx2">
                <a:lumMod val="75000"/>
                <a:lumOff val="25000"/>
              </a:schemeClr>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r>
              <a:rPr lang="ja-JP" altLang="en-US" sz="1400" dirty="0">
                <a:latin typeface="UD デジタル 教科書体 NP-R" panose="02020400000000000000" pitchFamily="18" charset="-128"/>
                <a:ea typeface="UD デジタル 教科書体 NP-R" panose="02020400000000000000" pitchFamily="18" charset="-128"/>
              </a:rPr>
              <a:t>・根きょに、そ母から聞いた話だけでなく、調査結果も書いていて、説とく力がある。</a:t>
            </a:r>
            <a:endParaRPr lang="en-US" altLang="ja-JP" sz="1400" dirty="0">
              <a:latin typeface="UD デジタル 教科書体 NP-R" panose="02020400000000000000" pitchFamily="18" charset="-128"/>
              <a:ea typeface="UD デジタル 教科書体 NP-R" panose="02020400000000000000" pitchFamily="18" charset="-128"/>
            </a:endParaRPr>
          </a:p>
          <a:p>
            <a:r>
              <a:rPr kumimoji="1" lang="ja-JP" altLang="en-US" sz="1400" dirty="0">
                <a:latin typeface="UD デジタル 教科書体 NP-R" panose="02020400000000000000" pitchFamily="18" charset="-128"/>
                <a:ea typeface="UD デジタル 教科書体 NP-R" panose="02020400000000000000" pitchFamily="18" charset="-128"/>
              </a:rPr>
              <a:t>・予想される反ろんを書くと、いろいろな人の立場を考えられてよい。</a:t>
            </a:r>
          </a:p>
        </p:txBody>
      </p:sp>
      <p:sp>
        <p:nvSpPr>
          <p:cNvPr id="2" name="テキスト ボックス 1">
            <a:extLst>
              <a:ext uri="{FF2B5EF4-FFF2-40B4-BE49-F238E27FC236}">
                <a16:creationId xmlns:a16="http://schemas.microsoft.com/office/drawing/2014/main" id="{DBE1C983-2FB5-713D-0093-596BD866F322}"/>
              </a:ext>
            </a:extLst>
          </p:cNvPr>
          <p:cNvSpPr txBox="1"/>
          <p:nvPr/>
        </p:nvSpPr>
        <p:spPr>
          <a:xfrm>
            <a:off x="285726" y="188583"/>
            <a:ext cx="553998" cy="6015120"/>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400" b="1" dirty="0">
                <a:solidFill>
                  <a:schemeClr val="bg1"/>
                </a:solidFill>
                <a:latin typeface="UD デジタル 教科書体 NK-B" panose="02020700000000000000" pitchFamily="18" charset="-128"/>
                <a:ea typeface="UD デジタル 教科書体 NK-B" panose="02020700000000000000" pitchFamily="18" charset="-128"/>
              </a:rPr>
              <a:t>　文章モデルを使用した構成表の</a:t>
            </a:r>
            <a:r>
              <a:rPr kumimoji="1" lang="ja-JP" altLang="en-US" sz="24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
        <p:nvSpPr>
          <p:cNvPr id="3" name="四角形吹き出し 19">
            <a:extLst>
              <a:ext uri="{FF2B5EF4-FFF2-40B4-BE49-F238E27FC236}">
                <a16:creationId xmlns:a16="http://schemas.microsoft.com/office/drawing/2014/main" id="{0FABF015-E6EA-E552-FA2B-2E9F4132A5B6}"/>
              </a:ext>
            </a:extLst>
          </p:cNvPr>
          <p:cNvSpPr/>
          <p:nvPr/>
        </p:nvSpPr>
        <p:spPr>
          <a:xfrm>
            <a:off x="5086764" y="1767220"/>
            <a:ext cx="3317099" cy="1382380"/>
          </a:xfrm>
          <a:prstGeom prst="wedgeRectCallout">
            <a:avLst>
              <a:gd name="adj1" fmla="val 19273"/>
              <a:gd name="adj2" fmla="val -67956"/>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構成</a:t>
            </a:r>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段落ごとにどのような内容を取り上げているか、組立を考えられるようにする。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4" name="四角形吹き出し 19">
            <a:extLst>
              <a:ext uri="{FF2B5EF4-FFF2-40B4-BE49-F238E27FC236}">
                <a16:creationId xmlns:a16="http://schemas.microsoft.com/office/drawing/2014/main" id="{A3FBBB85-B70E-7DF8-8BAD-E2DC1E95D46A}"/>
              </a:ext>
            </a:extLst>
          </p:cNvPr>
          <p:cNvSpPr/>
          <p:nvPr/>
        </p:nvSpPr>
        <p:spPr>
          <a:xfrm>
            <a:off x="910936" y="2737809"/>
            <a:ext cx="3317099" cy="1382380"/>
          </a:xfrm>
          <a:prstGeom prst="wedgeRectCallout">
            <a:avLst>
              <a:gd name="adj1" fmla="val 16593"/>
              <a:gd name="adj2" fmla="val 89143"/>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気付き</a:t>
            </a:r>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分かりやすく伝えるための書き方を知り、文章の構成を検討する。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5" name="スライド番号プレースホルダー 4">
            <a:extLst>
              <a:ext uri="{FF2B5EF4-FFF2-40B4-BE49-F238E27FC236}">
                <a16:creationId xmlns:a16="http://schemas.microsoft.com/office/drawing/2014/main" id="{08891F28-F6CE-0CE5-74C4-BD84B740A60A}"/>
              </a:ext>
            </a:extLst>
          </p:cNvPr>
          <p:cNvSpPr>
            <a:spLocks noGrp="1"/>
          </p:cNvSpPr>
          <p:nvPr>
            <p:ph type="sldNum" sz="quarter" idx="12"/>
          </p:nvPr>
        </p:nvSpPr>
        <p:spPr/>
        <p:txBody>
          <a:bodyPr/>
          <a:lstStyle/>
          <a:p>
            <a:fld id="{9AC07B07-E3E6-4CD8-8BE8-0EC7FE667081}" type="slidenum">
              <a:rPr kumimoji="1" lang="ja-JP" altLang="en-US" smtClean="0"/>
              <a:t>11</a:t>
            </a:fld>
            <a:endParaRPr kumimoji="1" lang="ja-JP" altLang="en-US"/>
          </a:p>
        </p:txBody>
      </p:sp>
    </p:spTree>
    <p:extLst>
      <p:ext uri="{BB962C8B-B14F-4D97-AF65-F5344CB8AC3E}">
        <p14:creationId xmlns:p14="http://schemas.microsoft.com/office/powerpoint/2010/main" val="860943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B1874B41-0AA2-4AE6-BF68-79214D3EA7AB}"/>
            </a:ext>
          </a:extLst>
        </p:cNvPr>
        <p:cNvGrpSpPr/>
        <p:nvPr/>
      </p:nvGrpSpPr>
      <p:grpSpPr>
        <a:xfrm>
          <a:off x="0" y="0"/>
          <a:ext cx="0" cy="0"/>
          <a:chOff x="0" y="0"/>
          <a:chExt cx="0" cy="0"/>
        </a:xfrm>
      </p:grpSpPr>
      <p:sp>
        <p:nvSpPr>
          <p:cNvPr id="4" name="正方形/長方形 3">
            <a:extLst>
              <a:ext uri="{FF2B5EF4-FFF2-40B4-BE49-F238E27FC236}">
                <a16:creationId xmlns:a16="http://schemas.microsoft.com/office/drawing/2014/main" id="{74917168-45F6-9944-3A32-F7A354F24526}"/>
              </a:ext>
            </a:extLst>
          </p:cNvPr>
          <p:cNvSpPr/>
          <p:nvPr/>
        </p:nvSpPr>
        <p:spPr>
          <a:xfrm>
            <a:off x="7514201" y="743521"/>
            <a:ext cx="3284458" cy="5450016"/>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5" name="正方形/長方形 4">
            <a:extLst>
              <a:ext uri="{FF2B5EF4-FFF2-40B4-BE49-F238E27FC236}">
                <a16:creationId xmlns:a16="http://schemas.microsoft.com/office/drawing/2014/main" id="{64455396-3E86-9299-ED6B-EB9BFCC9B864}"/>
              </a:ext>
            </a:extLst>
          </p:cNvPr>
          <p:cNvSpPr/>
          <p:nvPr/>
        </p:nvSpPr>
        <p:spPr>
          <a:xfrm>
            <a:off x="3950550" y="760838"/>
            <a:ext cx="3284458" cy="5445041"/>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 name="正方形/長方形 5">
            <a:extLst>
              <a:ext uri="{FF2B5EF4-FFF2-40B4-BE49-F238E27FC236}">
                <a16:creationId xmlns:a16="http://schemas.microsoft.com/office/drawing/2014/main" id="{64DE7CC7-E993-A37D-636B-07EC4B52FB6E}"/>
              </a:ext>
            </a:extLst>
          </p:cNvPr>
          <p:cNvSpPr/>
          <p:nvPr/>
        </p:nvSpPr>
        <p:spPr>
          <a:xfrm>
            <a:off x="392316" y="743712"/>
            <a:ext cx="3284459" cy="544504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7" name="正方形/長方形 6">
            <a:extLst>
              <a:ext uri="{FF2B5EF4-FFF2-40B4-BE49-F238E27FC236}">
                <a16:creationId xmlns:a16="http://schemas.microsoft.com/office/drawing/2014/main" id="{CEC0EEC2-9899-D2A7-96BD-696D0E3C8D7C}"/>
              </a:ext>
            </a:extLst>
          </p:cNvPr>
          <p:cNvSpPr/>
          <p:nvPr/>
        </p:nvSpPr>
        <p:spPr>
          <a:xfrm>
            <a:off x="569547" y="891522"/>
            <a:ext cx="2962079" cy="5222766"/>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3200" dirty="0">
                <a:latin typeface="UD デジタル 教科書体 NP-R" panose="02020400000000000000" pitchFamily="18" charset="-128"/>
                <a:ea typeface="UD デジタル 教科書体 NP-R" panose="02020400000000000000" pitchFamily="18" charset="-128"/>
              </a:rPr>
              <a:t>質問したいところ</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例</a:t>
            </a:r>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a:t>
            </a:r>
            <a:r>
              <a:rPr lang="ja-JP" altLang="en-US" sz="3200" dirty="0">
                <a:latin typeface="UD デジタル 教科書体 NP-R" panose="02020400000000000000" pitchFamily="18" charset="-128"/>
                <a:ea typeface="UD デジタル 教科書体 NP-R" panose="02020400000000000000" pitchFamily="18" charset="-128"/>
              </a:rPr>
              <a:t>どうして○○と</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思ったの？</a:t>
            </a:r>
            <a:endParaRPr lang="en-US" altLang="ja-JP" sz="3200" dirty="0">
              <a:latin typeface="UD デジタル 教科書体 NP-R" panose="02020400000000000000" pitchFamily="18" charset="-128"/>
              <a:ea typeface="UD デジタル 教科書体 NP-R" panose="02020400000000000000" pitchFamily="18" charset="-128"/>
            </a:endParaRPr>
          </a:p>
        </p:txBody>
      </p:sp>
      <p:sp>
        <p:nvSpPr>
          <p:cNvPr id="9" name="正方形/長方形 8">
            <a:extLst>
              <a:ext uri="{FF2B5EF4-FFF2-40B4-BE49-F238E27FC236}">
                <a16:creationId xmlns:a16="http://schemas.microsoft.com/office/drawing/2014/main" id="{9F0842E7-32CD-7E94-B72E-23DC970F2813}"/>
              </a:ext>
            </a:extLst>
          </p:cNvPr>
          <p:cNvSpPr/>
          <p:nvPr/>
        </p:nvSpPr>
        <p:spPr>
          <a:xfrm>
            <a:off x="4106144" y="911312"/>
            <a:ext cx="3024064" cy="520316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3200" dirty="0">
                <a:latin typeface="UD デジタル 教科書体 NP-R" panose="02020400000000000000" pitchFamily="18" charset="-128"/>
                <a:ea typeface="UD デジタル 教科書体 NP-R" panose="02020400000000000000" pitchFamily="18" charset="-128"/>
              </a:rPr>
              <a:t>付けたすとよい</a:t>
            </a:r>
            <a:r>
              <a:rPr kumimoji="1" lang="ja-JP" altLang="en-US" sz="3200" dirty="0">
                <a:latin typeface="UD デジタル 教科書体 NP-R" panose="02020400000000000000" pitchFamily="18" charset="-128"/>
                <a:ea typeface="UD デジタル 教科書体 NP-R" panose="02020400000000000000" pitchFamily="18" charset="-128"/>
              </a:rPr>
              <a:t>ところ</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例</a:t>
            </a:r>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a:latin typeface="UD デジタル 教科書体 NP-R" panose="02020400000000000000" pitchFamily="18" charset="-128"/>
                <a:ea typeface="UD デジタル 教科書体 NP-R" panose="02020400000000000000" pitchFamily="18" charset="-128"/>
              </a:rPr>
              <a:t>・〇〇</a:t>
            </a:r>
            <a:r>
              <a:rPr lang="ja-JP" altLang="en-US" sz="3200">
                <a:latin typeface="UD デジタル 教科書体 NP-R" panose="02020400000000000000" pitchFamily="18" charset="-128"/>
                <a:ea typeface="UD デジタル 教科書体 NP-R" panose="02020400000000000000" pitchFamily="18" charset="-128"/>
              </a:rPr>
              <a:t>の</a:t>
            </a:r>
            <a:r>
              <a:rPr lang="ja-JP" altLang="en-US" sz="3200" dirty="0">
                <a:latin typeface="UD デジタル 教科書体 NP-R" panose="02020400000000000000" pitchFamily="18" charset="-128"/>
                <a:ea typeface="UD デジタル 教科書体 NP-R" panose="02020400000000000000" pitchFamily="18" charset="-128"/>
              </a:rPr>
              <a:t>考え方は</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参考になったよ。</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付けたすと、わ</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たしなら□□と</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考えるよ。</a:t>
            </a:r>
            <a:endParaRPr lang="en-US" altLang="ja-JP" sz="3200" dirty="0">
              <a:latin typeface="UD デジタル 教科書体 NP-R" panose="02020400000000000000" pitchFamily="18" charset="-128"/>
              <a:ea typeface="UD デジタル 教科書体 NP-R" panose="02020400000000000000" pitchFamily="18" charset="-128"/>
            </a:endParaRPr>
          </a:p>
        </p:txBody>
      </p:sp>
      <p:sp>
        <p:nvSpPr>
          <p:cNvPr id="10" name="正方形/長方形 9">
            <a:extLst>
              <a:ext uri="{FF2B5EF4-FFF2-40B4-BE49-F238E27FC236}">
                <a16:creationId xmlns:a16="http://schemas.microsoft.com/office/drawing/2014/main" id="{837AFA47-C858-7144-4A51-95C6F5F08359}"/>
              </a:ext>
            </a:extLst>
          </p:cNvPr>
          <p:cNvSpPr/>
          <p:nvPr/>
        </p:nvSpPr>
        <p:spPr>
          <a:xfrm>
            <a:off x="7577759" y="891522"/>
            <a:ext cx="3126818" cy="522295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3200" dirty="0">
                <a:latin typeface="UD デジタル 教科書体 NP-R" panose="02020400000000000000" pitchFamily="18" charset="-128"/>
                <a:ea typeface="UD デジタル 教科書体 NP-R" panose="02020400000000000000" pitchFamily="18" charset="-128"/>
              </a:rPr>
              <a:t>よいところ</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例</a:t>
            </a:r>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・○○が分かり</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a:t>
            </a:r>
            <a:r>
              <a:rPr kumimoji="1" lang="ja-JP" altLang="en-US" sz="3200" dirty="0">
                <a:latin typeface="UD デジタル 教科書体 NP-R" panose="02020400000000000000" pitchFamily="18" charset="-128"/>
                <a:ea typeface="UD デジタル 教科書体 NP-R" panose="02020400000000000000" pitchFamily="18" charset="-128"/>
              </a:rPr>
              <a:t>やすい。</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・□□が書けている。</a:t>
            </a:r>
            <a:endParaRPr kumimoji="1" lang="ja-JP" altLang="en-US" sz="3200" dirty="0">
              <a:latin typeface="UD デジタル 教科書体 NP-R" panose="02020400000000000000" pitchFamily="18" charset="-128"/>
              <a:ea typeface="UD デジタル 教科書体 NP-R" panose="02020400000000000000" pitchFamily="18" charset="-128"/>
            </a:endParaRPr>
          </a:p>
        </p:txBody>
      </p:sp>
      <p:pic>
        <p:nvPicPr>
          <p:cNvPr id="11" name="Picture 6" descr="いいねの手1">
            <a:extLst>
              <a:ext uri="{FF2B5EF4-FFF2-40B4-BE49-F238E27FC236}">
                <a16:creationId xmlns:a16="http://schemas.microsoft.com/office/drawing/2014/main" id="{4FBBA6D7-45BF-C948-E7B3-4ACEF2AAF8F6}"/>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98566" y="664463"/>
            <a:ext cx="1553541" cy="181041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つやのあるはてなマーク青">
            <a:extLst>
              <a:ext uri="{FF2B5EF4-FFF2-40B4-BE49-F238E27FC236}">
                <a16:creationId xmlns:a16="http://schemas.microsoft.com/office/drawing/2014/main" id="{C660039B-96A2-5F76-3717-17B7E302C9C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820" y="814902"/>
            <a:ext cx="1077405" cy="124311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電球">
            <a:extLst>
              <a:ext uri="{FF2B5EF4-FFF2-40B4-BE49-F238E27FC236}">
                <a16:creationId xmlns:a16="http://schemas.microsoft.com/office/drawing/2014/main" id="{A4C15740-5E5D-0DA3-1451-55D6E989220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84223" y="825698"/>
            <a:ext cx="1297027" cy="1496518"/>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9B94D560-B31B-7B41-0AEA-81E2821E14D4}"/>
              </a:ext>
            </a:extLst>
          </p:cNvPr>
          <p:cNvSpPr txBox="1"/>
          <p:nvPr/>
        </p:nvSpPr>
        <p:spPr>
          <a:xfrm>
            <a:off x="11039247" y="865491"/>
            <a:ext cx="800219" cy="3304976"/>
          </a:xfrm>
          <a:prstGeom prst="rect">
            <a:avLst/>
          </a:prstGeom>
          <a:noFill/>
        </p:spPr>
        <p:txBody>
          <a:bodyPr vert="eaVert" wrap="square">
            <a:spAutoFit/>
          </a:bodyPr>
          <a:lstStyle/>
          <a:p>
            <a:pPr algn="l">
              <a:buNone/>
            </a:pPr>
            <a:r>
              <a:rPr lang="ja-JP" altLang="en-US" sz="40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コメント例</a:t>
            </a:r>
          </a:p>
        </p:txBody>
      </p:sp>
      <p:sp>
        <p:nvSpPr>
          <p:cNvPr id="2" name="スライド番号プレースホルダー 1">
            <a:extLst>
              <a:ext uri="{FF2B5EF4-FFF2-40B4-BE49-F238E27FC236}">
                <a16:creationId xmlns:a16="http://schemas.microsoft.com/office/drawing/2014/main" id="{05A5714A-A56D-12CE-493F-5A05A0804286}"/>
              </a:ext>
            </a:extLst>
          </p:cNvPr>
          <p:cNvSpPr>
            <a:spLocks noGrp="1"/>
          </p:cNvSpPr>
          <p:nvPr>
            <p:ph type="sldNum" sz="quarter" idx="12"/>
          </p:nvPr>
        </p:nvSpPr>
        <p:spPr/>
        <p:txBody>
          <a:bodyPr/>
          <a:lstStyle/>
          <a:p>
            <a:fld id="{9AC07B07-E3E6-4CD8-8BE8-0EC7FE667081}" type="slidenum">
              <a:rPr kumimoji="1" lang="ja-JP" altLang="en-US" smtClean="0"/>
              <a:t>12</a:t>
            </a:fld>
            <a:endParaRPr kumimoji="1" lang="ja-JP" altLang="en-US"/>
          </a:p>
        </p:txBody>
      </p:sp>
      <p:sp>
        <p:nvSpPr>
          <p:cNvPr id="3" name="テキスト ボックス 2">
            <a:extLst>
              <a:ext uri="{FF2B5EF4-FFF2-40B4-BE49-F238E27FC236}">
                <a16:creationId xmlns:a16="http://schemas.microsoft.com/office/drawing/2014/main" id="{1C39B1D8-E03C-80BC-3C0C-0224536C9BE4}"/>
              </a:ext>
            </a:extLst>
          </p:cNvPr>
          <p:cNvSpPr txBox="1"/>
          <p:nvPr/>
        </p:nvSpPr>
        <p:spPr>
          <a:xfrm>
            <a:off x="237555" y="188584"/>
            <a:ext cx="492443" cy="1582343"/>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コメント例</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7278940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9A79A3EF-1DAD-038B-0401-8A39FE6865CE}"/>
              </a:ext>
            </a:extLst>
          </p:cNvPr>
          <p:cNvSpPr/>
          <p:nvPr/>
        </p:nvSpPr>
        <p:spPr>
          <a:xfrm>
            <a:off x="7514201" y="743521"/>
            <a:ext cx="3284458" cy="5450016"/>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5" name="正方形/長方形 4">
            <a:extLst>
              <a:ext uri="{FF2B5EF4-FFF2-40B4-BE49-F238E27FC236}">
                <a16:creationId xmlns:a16="http://schemas.microsoft.com/office/drawing/2014/main" id="{A16E7329-4F60-8B38-483E-0A44C0F216AF}"/>
              </a:ext>
            </a:extLst>
          </p:cNvPr>
          <p:cNvSpPr/>
          <p:nvPr/>
        </p:nvSpPr>
        <p:spPr>
          <a:xfrm>
            <a:off x="3950550" y="760838"/>
            <a:ext cx="3284458" cy="5445041"/>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 name="正方形/長方形 5">
            <a:extLst>
              <a:ext uri="{FF2B5EF4-FFF2-40B4-BE49-F238E27FC236}">
                <a16:creationId xmlns:a16="http://schemas.microsoft.com/office/drawing/2014/main" id="{F4092E10-42DA-79DD-3451-74DFE705F34B}"/>
              </a:ext>
            </a:extLst>
          </p:cNvPr>
          <p:cNvSpPr/>
          <p:nvPr/>
        </p:nvSpPr>
        <p:spPr>
          <a:xfrm>
            <a:off x="392316" y="743712"/>
            <a:ext cx="3284459" cy="544504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7" name="正方形/長方形 6">
            <a:extLst>
              <a:ext uri="{FF2B5EF4-FFF2-40B4-BE49-F238E27FC236}">
                <a16:creationId xmlns:a16="http://schemas.microsoft.com/office/drawing/2014/main" id="{49523576-8B73-84DC-8768-1A1C42D27672}"/>
              </a:ext>
            </a:extLst>
          </p:cNvPr>
          <p:cNvSpPr/>
          <p:nvPr/>
        </p:nvSpPr>
        <p:spPr>
          <a:xfrm>
            <a:off x="569547" y="891522"/>
            <a:ext cx="2962079" cy="5222766"/>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3200" dirty="0">
                <a:latin typeface="UD デジタル 教科書体 NP-R" panose="02020400000000000000" pitchFamily="18" charset="-128"/>
                <a:ea typeface="UD デジタル 教科書体 NP-R" panose="02020400000000000000" pitchFamily="18" charset="-128"/>
              </a:rPr>
              <a:t>質問したいところ</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例</a:t>
            </a:r>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a:t>
            </a:r>
            <a:r>
              <a:rPr lang="ja-JP" altLang="en-US" sz="3200" dirty="0">
                <a:latin typeface="UD デジタル 教科書体 NP-R" panose="02020400000000000000" pitchFamily="18" charset="-128"/>
                <a:ea typeface="UD デジタル 教科書体 NP-R" panose="02020400000000000000" pitchFamily="18" charset="-128"/>
              </a:rPr>
              <a:t>どうして○○と</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思ったの？</a:t>
            </a:r>
            <a:endParaRPr lang="en-US" altLang="ja-JP" sz="3200" dirty="0">
              <a:latin typeface="UD デジタル 教科書体 NP-R" panose="02020400000000000000" pitchFamily="18" charset="-128"/>
              <a:ea typeface="UD デジタル 教科書体 NP-R" panose="02020400000000000000" pitchFamily="18" charset="-128"/>
            </a:endParaRPr>
          </a:p>
        </p:txBody>
      </p:sp>
      <p:sp>
        <p:nvSpPr>
          <p:cNvPr id="9" name="正方形/長方形 8">
            <a:extLst>
              <a:ext uri="{FF2B5EF4-FFF2-40B4-BE49-F238E27FC236}">
                <a16:creationId xmlns:a16="http://schemas.microsoft.com/office/drawing/2014/main" id="{874E52C7-9A99-8CFD-54CE-95935064E83B}"/>
              </a:ext>
            </a:extLst>
          </p:cNvPr>
          <p:cNvSpPr/>
          <p:nvPr/>
        </p:nvSpPr>
        <p:spPr>
          <a:xfrm>
            <a:off x="4106144" y="911312"/>
            <a:ext cx="3024064" cy="520316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3200" dirty="0">
                <a:latin typeface="UD デジタル 教科書体 NP-R" panose="02020400000000000000" pitchFamily="18" charset="-128"/>
                <a:ea typeface="UD デジタル 教科書体 NP-R" panose="02020400000000000000" pitchFamily="18" charset="-128"/>
              </a:rPr>
              <a:t>付けたすとよい</a:t>
            </a:r>
            <a:r>
              <a:rPr kumimoji="1" lang="ja-JP" altLang="en-US" sz="3200" dirty="0">
                <a:latin typeface="UD デジタル 教科書体 NP-R" panose="02020400000000000000" pitchFamily="18" charset="-128"/>
                <a:ea typeface="UD デジタル 教科書体 NP-R" panose="02020400000000000000" pitchFamily="18" charset="-128"/>
              </a:rPr>
              <a:t>ところ</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例</a:t>
            </a:r>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・〇〇</a:t>
            </a:r>
            <a:r>
              <a:rPr lang="ja-JP" altLang="en-US" sz="3200" dirty="0">
                <a:latin typeface="UD デジタル 教科書体 NP-R" panose="02020400000000000000" pitchFamily="18" charset="-128"/>
                <a:ea typeface="UD デジタル 教科書体 NP-R" panose="02020400000000000000" pitchFamily="18" charset="-128"/>
              </a:rPr>
              <a:t>の考え方は</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参考になったよ。</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付けたすと、わ</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たしなら□□と</a:t>
            </a:r>
            <a:endParaRPr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考えるよ。</a:t>
            </a:r>
            <a:endParaRPr lang="en-US" altLang="ja-JP" sz="3200" dirty="0">
              <a:latin typeface="UD デジタル 教科書体 NP-R" panose="02020400000000000000" pitchFamily="18" charset="-128"/>
              <a:ea typeface="UD デジタル 教科書体 NP-R" panose="02020400000000000000" pitchFamily="18" charset="-128"/>
            </a:endParaRPr>
          </a:p>
        </p:txBody>
      </p:sp>
      <p:sp>
        <p:nvSpPr>
          <p:cNvPr id="10" name="正方形/長方形 9">
            <a:extLst>
              <a:ext uri="{FF2B5EF4-FFF2-40B4-BE49-F238E27FC236}">
                <a16:creationId xmlns:a16="http://schemas.microsoft.com/office/drawing/2014/main" id="{D215301A-C0CF-8254-6875-01325EB7AC41}"/>
              </a:ext>
            </a:extLst>
          </p:cNvPr>
          <p:cNvSpPr/>
          <p:nvPr/>
        </p:nvSpPr>
        <p:spPr>
          <a:xfrm>
            <a:off x="7577759" y="891522"/>
            <a:ext cx="3126818" cy="5222958"/>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3200" dirty="0">
                <a:latin typeface="UD デジタル 教科書体 NP-R" panose="02020400000000000000" pitchFamily="18" charset="-128"/>
                <a:ea typeface="UD デジタル 教科書体 NP-R" panose="02020400000000000000" pitchFamily="18" charset="-128"/>
              </a:rPr>
              <a:t>よいところ</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例</a:t>
            </a:r>
            <a:r>
              <a:rPr kumimoji="1" lang="en-US" altLang="ja-JP" sz="3200" dirty="0">
                <a:latin typeface="UD デジタル 教科書体 NP-R" panose="02020400000000000000" pitchFamily="18" charset="-128"/>
                <a:ea typeface="UD デジタル 教科書体 NP-R" panose="02020400000000000000" pitchFamily="18" charset="-128"/>
              </a:rPr>
              <a:t>】</a:t>
            </a:r>
            <a:r>
              <a:rPr kumimoji="1" lang="ja-JP" altLang="en-US" sz="3200" dirty="0">
                <a:latin typeface="UD デジタル 教科書体 NP-R" panose="02020400000000000000" pitchFamily="18" charset="-128"/>
                <a:ea typeface="UD デジタル 教科書体 NP-R" panose="02020400000000000000" pitchFamily="18" charset="-128"/>
              </a:rPr>
              <a:t>・○○が分かり</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a:t>
            </a:r>
            <a:r>
              <a:rPr kumimoji="1" lang="ja-JP" altLang="en-US" sz="3200" dirty="0">
                <a:latin typeface="UD デジタル 教科書体 NP-R" panose="02020400000000000000" pitchFamily="18" charset="-128"/>
                <a:ea typeface="UD デジタル 教科書体 NP-R" panose="02020400000000000000" pitchFamily="18" charset="-128"/>
              </a:rPr>
              <a:t>やすい。</a:t>
            </a:r>
            <a:endParaRPr kumimoji="1" lang="en-US" altLang="ja-JP" sz="3200" dirty="0">
              <a:latin typeface="UD デジタル 教科書体 NP-R" panose="02020400000000000000" pitchFamily="18" charset="-128"/>
              <a:ea typeface="UD デジタル 教科書体 NP-R" panose="02020400000000000000" pitchFamily="18" charset="-128"/>
            </a:endParaRPr>
          </a:p>
          <a:p>
            <a:r>
              <a:rPr lang="ja-JP" altLang="en-US" sz="3200" dirty="0">
                <a:latin typeface="UD デジタル 教科書体 NP-R" panose="02020400000000000000" pitchFamily="18" charset="-128"/>
                <a:ea typeface="UD デジタル 教科書体 NP-R" panose="02020400000000000000" pitchFamily="18" charset="-128"/>
              </a:rPr>
              <a:t>　　　・□□が書けている。</a:t>
            </a:r>
            <a:endParaRPr kumimoji="1" lang="ja-JP" altLang="en-US" sz="3200" dirty="0">
              <a:latin typeface="UD デジタル 教科書体 NP-R" panose="02020400000000000000" pitchFamily="18" charset="-128"/>
              <a:ea typeface="UD デジタル 教科書体 NP-R" panose="02020400000000000000" pitchFamily="18" charset="-128"/>
            </a:endParaRPr>
          </a:p>
        </p:txBody>
      </p:sp>
      <p:pic>
        <p:nvPicPr>
          <p:cNvPr id="11" name="Picture 6" descr="いいねの手1">
            <a:extLst>
              <a:ext uri="{FF2B5EF4-FFF2-40B4-BE49-F238E27FC236}">
                <a16:creationId xmlns:a16="http://schemas.microsoft.com/office/drawing/2014/main" id="{E291EC11-57E6-3C30-6972-8231348BD598}"/>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98566" y="664463"/>
            <a:ext cx="1553541" cy="1810414"/>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つやのあるはてなマーク青">
            <a:extLst>
              <a:ext uri="{FF2B5EF4-FFF2-40B4-BE49-F238E27FC236}">
                <a16:creationId xmlns:a16="http://schemas.microsoft.com/office/drawing/2014/main" id="{C67637E3-C3B8-058D-4CF4-430C66D47E8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820" y="814902"/>
            <a:ext cx="1077405" cy="124311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電球">
            <a:extLst>
              <a:ext uri="{FF2B5EF4-FFF2-40B4-BE49-F238E27FC236}">
                <a16:creationId xmlns:a16="http://schemas.microsoft.com/office/drawing/2014/main" id="{75700CF5-1A22-3BE7-5534-15938FF2057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84223" y="825698"/>
            <a:ext cx="1297027" cy="1496518"/>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a:extLst>
              <a:ext uri="{FF2B5EF4-FFF2-40B4-BE49-F238E27FC236}">
                <a16:creationId xmlns:a16="http://schemas.microsoft.com/office/drawing/2014/main" id="{091F6401-7BB5-4445-E79E-B8B691E98FE8}"/>
              </a:ext>
            </a:extLst>
          </p:cNvPr>
          <p:cNvSpPr txBox="1"/>
          <p:nvPr/>
        </p:nvSpPr>
        <p:spPr>
          <a:xfrm>
            <a:off x="11039247" y="865491"/>
            <a:ext cx="800219" cy="3304976"/>
          </a:xfrm>
          <a:prstGeom prst="rect">
            <a:avLst/>
          </a:prstGeom>
          <a:noFill/>
        </p:spPr>
        <p:txBody>
          <a:bodyPr vert="eaVert" wrap="square">
            <a:spAutoFit/>
          </a:bodyPr>
          <a:lstStyle/>
          <a:p>
            <a:pPr algn="l">
              <a:buNone/>
            </a:pPr>
            <a:r>
              <a:rPr lang="ja-JP" altLang="en-US" sz="4000" kern="0" dirty="0">
                <a:solidFill>
                  <a:schemeClr val="tx2">
                    <a:lumMod val="75000"/>
                    <a:lumOff val="25000"/>
                  </a:schemeClr>
                </a:solidFill>
                <a:effectLst/>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コメント例</a:t>
            </a:r>
          </a:p>
        </p:txBody>
      </p:sp>
      <p:sp>
        <p:nvSpPr>
          <p:cNvPr id="2" name="四角形吹き出し 19">
            <a:extLst>
              <a:ext uri="{FF2B5EF4-FFF2-40B4-BE49-F238E27FC236}">
                <a16:creationId xmlns:a16="http://schemas.microsoft.com/office/drawing/2014/main" id="{6B13C470-6A25-8FE8-6C6A-815A6D3F9EFF}"/>
              </a:ext>
            </a:extLst>
          </p:cNvPr>
          <p:cNvSpPr/>
          <p:nvPr/>
        </p:nvSpPr>
        <p:spPr>
          <a:xfrm>
            <a:off x="1104127" y="3413910"/>
            <a:ext cx="4443233" cy="3254512"/>
          </a:xfrm>
          <a:prstGeom prst="wedgeRectCallout">
            <a:avLst>
              <a:gd name="adj1" fmla="val -47882"/>
              <a:gd name="adj2" fmla="val -61579"/>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コメント例</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a:t>
            </a:r>
            <a:r>
              <a:rPr lang="ja-JP"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デジタル上で書いた文章を読み合い、よい</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ところ</a:t>
            </a:r>
            <a:r>
              <a:rPr lang="ja-JP"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や補ったほうがよい点、疑問点等を伝え合</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う。また、</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コメントが難しい児童に向けてスタンプを用意することで思いを表現しやすくするとともに、スタンプの絵柄でコメントの視点を意識できるようにする。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3" name="テキスト ボックス 2">
            <a:extLst>
              <a:ext uri="{FF2B5EF4-FFF2-40B4-BE49-F238E27FC236}">
                <a16:creationId xmlns:a16="http://schemas.microsoft.com/office/drawing/2014/main" id="{327F9333-B249-4082-9DD8-D1E22CE7DDAB}"/>
              </a:ext>
            </a:extLst>
          </p:cNvPr>
          <p:cNvSpPr txBox="1"/>
          <p:nvPr/>
        </p:nvSpPr>
        <p:spPr>
          <a:xfrm>
            <a:off x="211384" y="188584"/>
            <a:ext cx="677108" cy="3517784"/>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コメント例の提示</a:t>
            </a:r>
            <a:endPar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8" name="スライド番号プレースホルダー 7">
            <a:extLst>
              <a:ext uri="{FF2B5EF4-FFF2-40B4-BE49-F238E27FC236}">
                <a16:creationId xmlns:a16="http://schemas.microsoft.com/office/drawing/2014/main" id="{9727CAC9-0CAB-34DC-9FFD-B939312BE2F2}"/>
              </a:ext>
            </a:extLst>
          </p:cNvPr>
          <p:cNvSpPr>
            <a:spLocks noGrp="1"/>
          </p:cNvSpPr>
          <p:nvPr>
            <p:ph type="sldNum" sz="quarter" idx="12"/>
          </p:nvPr>
        </p:nvSpPr>
        <p:spPr/>
        <p:txBody>
          <a:bodyPr/>
          <a:lstStyle/>
          <a:p>
            <a:fld id="{9AC07B07-E3E6-4CD8-8BE8-0EC7FE667081}" type="slidenum">
              <a:rPr kumimoji="1" lang="ja-JP" altLang="en-US" smtClean="0"/>
              <a:t>13</a:t>
            </a:fld>
            <a:endParaRPr kumimoji="1" lang="ja-JP" altLang="en-US"/>
          </a:p>
        </p:txBody>
      </p:sp>
    </p:spTree>
    <p:extLst>
      <p:ext uri="{BB962C8B-B14F-4D97-AF65-F5344CB8AC3E}">
        <p14:creationId xmlns:p14="http://schemas.microsoft.com/office/powerpoint/2010/main" val="41183238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49AFEFCE-9532-7954-0273-26A0A1940AB0}"/>
            </a:ext>
          </a:extLst>
        </p:cNvPr>
        <p:cNvGrpSpPr/>
        <p:nvPr/>
      </p:nvGrpSpPr>
      <p:grpSpPr>
        <a:xfrm>
          <a:off x="0" y="0"/>
          <a:ext cx="0" cy="0"/>
          <a:chOff x="0" y="0"/>
          <a:chExt cx="0" cy="0"/>
        </a:xfrm>
      </p:grpSpPr>
      <p:pic>
        <p:nvPicPr>
          <p:cNvPr id="6" name="図 5" descr="テーブル&#10;&#10;AI 生成コンテンツは誤りを含む可能性があります。">
            <a:extLst>
              <a:ext uri="{FF2B5EF4-FFF2-40B4-BE49-F238E27FC236}">
                <a16:creationId xmlns:a16="http://schemas.microsoft.com/office/drawing/2014/main" id="{ACFDBFAC-D2BB-E820-16EC-30B5D1BB9E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925" y="95540"/>
            <a:ext cx="11186952" cy="6671020"/>
          </a:xfrm>
          <a:prstGeom prst="rect">
            <a:avLst/>
          </a:prstGeom>
        </p:spPr>
      </p:pic>
      <p:pic>
        <p:nvPicPr>
          <p:cNvPr id="2050" name="Picture 2" descr="つやのあるはてなマーク青">
            <a:extLst>
              <a:ext uri="{FF2B5EF4-FFF2-40B4-BE49-F238E27FC236}">
                <a16:creationId xmlns:a16="http://schemas.microsoft.com/office/drawing/2014/main" id="{9D300F18-C3AC-7B93-D48D-736E463036D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7260" y="4947381"/>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電球">
            <a:extLst>
              <a:ext uri="{FF2B5EF4-FFF2-40B4-BE49-F238E27FC236}">
                <a16:creationId xmlns:a16="http://schemas.microsoft.com/office/drawing/2014/main" id="{61FD5E4C-29D6-8C5C-B5E2-CC38FECA257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2613" y="3562070"/>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いいねの手1">
            <a:extLst>
              <a:ext uri="{FF2B5EF4-FFF2-40B4-BE49-F238E27FC236}">
                <a16:creationId xmlns:a16="http://schemas.microsoft.com/office/drawing/2014/main" id="{18B7A274-5D65-331C-5AFB-98D3342E1A9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8301" y="1556942"/>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a:extLst>
              <a:ext uri="{FF2B5EF4-FFF2-40B4-BE49-F238E27FC236}">
                <a16:creationId xmlns:a16="http://schemas.microsoft.com/office/drawing/2014/main" id="{8C421B24-FF59-BA8E-348E-88B83C348A53}"/>
              </a:ext>
            </a:extLst>
          </p:cNvPr>
          <p:cNvSpPr/>
          <p:nvPr/>
        </p:nvSpPr>
        <p:spPr>
          <a:xfrm>
            <a:off x="2573612" y="1786735"/>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3" name="正方形/長方形 22">
            <a:extLst>
              <a:ext uri="{FF2B5EF4-FFF2-40B4-BE49-F238E27FC236}">
                <a16:creationId xmlns:a16="http://schemas.microsoft.com/office/drawing/2014/main" id="{340968A0-C458-CC02-A998-5C57A3DF3985}"/>
              </a:ext>
            </a:extLst>
          </p:cNvPr>
          <p:cNvSpPr/>
          <p:nvPr/>
        </p:nvSpPr>
        <p:spPr>
          <a:xfrm>
            <a:off x="10352343" y="1247643"/>
            <a:ext cx="1284064" cy="2803444"/>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pic>
        <p:nvPicPr>
          <p:cNvPr id="25" name="Picture 6" descr="いいねの手1">
            <a:extLst>
              <a:ext uri="{FF2B5EF4-FFF2-40B4-BE49-F238E27FC236}">
                <a16:creationId xmlns:a16="http://schemas.microsoft.com/office/drawing/2014/main" id="{E4813126-4E25-56D7-C677-F88E114E940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7216" y="94780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いいねの手1">
            <a:extLst>
              <a:ext uri="{FF2B5EF4-FFF2-40B4-BE49-F238E27FC236}">
                <a16:creationId xmlns:a16="http://schemas.microsoft.com/office/drawing/2014/main" id="{348ED7E7-F3C1-5D8C-B2F5-5C4A7F555BC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6956" y="33866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電球">
            <a:extLst>
              <a:ext uri="{FF2B5EF4-FFF2-40B4-BE49-F238E27FC236}">
                <a16:creationId xmlns:a16="http://schemas.microsoft.com/office/drawing/2014/main" id="{C5031B75-A17C-5F29-FD59-239CD64F140A}"/>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2628" y="2921040"/>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電球">
            <a:extLst>
              <a:ext uri="{FF2B5EF4-FFF2-40B4-BE49-F238E27FC236}">
                <a16:creationId xmlns:a16="http://schemas.microsoft.com/office/drawing/2014/main" id="{4E0DF5E3-271D-71AC-3230-D85ADA26C2B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9123" y="2240649"/>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つやのあるはてなマーク青">
            <a:extLst>
              <a:ext uri="{FF2B5EF4-FFF2-40B4-BE49-F238E27FC236}">
                <a16:creationId xmlns:a16="http://schemas.microsoft.com/office/drawing/2014/main" id="{3751B0D6-4F2D-3B9D-DD0F-41350B357EC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7260" y="4296489"/>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つやのあるはてなマーク青">
            <a:extLst>
              <a:ext uri="{FF2B5EF4-FFF2-40B4-BE49-F238E27FC236}">
                <a16:creationId xmlns:a16="http://schemas.microsoft.com/office/drawing/2014/main" id="{A95E8FE5-9B9D-A1B0-302F-29491302B02E}"/>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8044" y="5598273"/>
            <a:ext cx="409769" cy="409769"/>
          </a:xfrm>
          <a:prstGeom prst="rect">
            <a:avLst/>
          </a:prstGeom>
          <a:noFill/>
          <a:extLst>
            <a:ext uri="{909E8E84-426E-40DD-AFC4-6F175D3DCCD1}">
              <a14:hiddenFill xmlns:a14="http://schemas.microsoft.com/office/drawing/2010/main">
                <a:solidFill>
                  <a:srgbClr val="FFFFFF"/>
                </a:solidFill>
              </a14:hiddenFill>
            </a:ext>
          </a:extLst>
        </p:spPr>
      </p:pic>
      <p:sp>
        <p:nvSpPr>
          <p:cNvPr id="2071" name="正方形/長方形 2070">
            <a:extLst>
              <a:ext uri="{FF2B5EF4-FFF2-40B4-BE49-F238E27FC236}">
                <a16:creationId xmlns:a16="http://schemas.microsoft.com/office/drawing/2014/main" id="{FCF56FA5-19FC-0F8F-2591-A222E7DAD7FF}"/>
              </a:ext>
            </a:extLst>
          </p:cNvPr>
          <p:cNvSpPr/>
          <p:nvPr/>
        </p:nvSpPr>
        <p:spPr>
          <a:xfrm>
            <a:off x="7312004" y="4259969"/>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082" name="正方形/長方形 2081">
            <a:extLst>
              <a:ext uri="{FF2B5EF4-FFF2-40B4-BE49-F238E27FC236}">
                <a16:creationId xmlns:a16="http://schemas.microsoft.com/office/drawing/2014/main" id="{F8B65A7C-E16A-BAA3-2AE3-39D870DAF155}"/>
              </a:ext>
            </a:extLst>
          </p:cNvPr>
          <p:cNvSpPr/>
          <p:nvPr/>
        </p:nvSpPr>
        <p:spPr>
          <a:xfrm>
            <a:off x="10373960" y="4265896"/>
            <a:ext cx="1356763" cy="2353534"/>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050" dirty="0">
              <a:latin typeface="UD デジタル 教科書体 NP-R" panose="02020400000000000000" pitchFamily="18" charset="-128"/>
              <a:ea typeface="UD デジタル 教科書体 NP-R" panose="02020400000000000000" pitchFamily="18" charset="-128"/>
            </a:endParaRPr>
          </a:p>
        </p:txBody>
      </p:sp>
      <p:pic>
        <p:nvPicPr>
          <p:cNvPr id="2085" name="Picture 6" descr="いいねの手1">
            <a:extLst>
              <a:ext uri="{FF2B5EF4-FFF2-40B4-BE49-F238E27FC236}">
                <a16:creationId xmlns:a16="http://schemas.microsoft.com/office/drawing/2014/main" id="{DE51D6E4-2500-1C4A-5237-6720B0D611C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07216" y="357632"/>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14" name="正方形/長方形 13">
            <a:extLst>
              <a:ext uri="{FF2B5EF4-FFF2-40B4-BE49-F238E27FC236}">
                <a16:creationId xmlns:a16="http://schemas.microsoft.com/office/drawing/2014/main" id="{DD4E82A0-808A-5CE7-D6FD-D2E848290DFE}"/>
              </a:ext>
            </a:extLst>
          </p:cNvPr>
          <p:cNvSpPr/>
          <p:nvPr/>
        </p:nvSpPr>
        <p:spPr>
          <a:xfrm>
            <a:off x="4154554" y="1786735"/>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16" name="正方形/長方形 15">
            <a:extLst>
              <a:ext uri="{FF2B5EF4-FFF2-40B4-BE49-F238E27FC236}">
                <a16:creationId xmlns:a16="http://schemas.microsoft.com/office/drawing/2014/main" id="{5144D194-D789-38BF-0C1F-0951ADCA8D1E}"/>
              </a:ext>
            </a:extLst>
          </p:cNvPr>
          <p:cNvSpPr/>
          <p:nvPr/>
        </p:nvSpPr>
        <p:spPr>
          <a:xfrm>
            <a:off x="7284712" y="1777481"/>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0" name="正方形/長方形 19">
            <a:extLst>
              <a:ext uri="{FF2B5EF4-FFF2-40B4-BE49-F238E27FC236}">
                <a16:creationId xmlns:a16="http://schemas.microsoft.com/office/drawing/2014/main" id="{287DD410-2487-0DAA-8EF9-C031F2B12374}"/>
              </a:ext>
            </a:extLst>
          </p:cNvPr>
          <p:cNvSpPr/>
          <p:nvPr/>
        </p:nvSpPr>
        <p:spPr>
          <a:xfrm>
            <a:off x="8857286" y="4297753"/>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8" name="正方形/長方形 17">
            <a:extLst>
              <a:ext uri="{FF2B5EF4-FFF2-40B4-BE49-F238E27FC236}">
                <a16:creationId xmlns:a16="http://schemas.microsoft.com/office/drawing/2014/main" id="{3B003E57-0084-B6D7-45D3-12C9DBA22275}"/>
              </a:ext>
            </a:extLst>
          </p:cNvPr>
          <p:cNvSpPr/>
          <p:nvPr/>
        </p:nvSpPr>
        <p:spPr>
          <a:xfrm>
            <a:off x="8843641" y="1777481"/>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2" name="正方形/長方形 21">
            <a:extLst>
              <a:ext uri="{FF2B5EF4-FFF2-40B4-BE49-F238E27FC236}">
                <a16:creationId xmlns:a16="http://schemas.microsoft.com/office/drawing/2014/main" id="{7F12CD5F-6602-FBA0-B569-4CF5A50C3A7E}"/>
              </a:ext>
            </a:extLst>
          </p:cNvPr>
          <p:cNvSpPr/>
          <p:nvPr/>
        </p:nvSpPr>
        <p:spPr>
          <a:xfrm>
            <a:off x="5750411" y="4264171"/>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4" name="正方形/長方形 23">
            <a:extLst>
              <a:ext uri="{FF2B5EF4-FFF2-40B4-BE49-F238E27FC236}">
                <a16:creationId xmlns:a16="http://schemas.microsoft.com/office/drawing/2014/main" id="{B5AA29EC-93CB-5689-6457-2A2B0225C509}"/>
              </a:ext>
            </a:extLst>
          </p:cNvPr>
          <p:cNvSpPr/>
          <p:nvPr/>
        </p:nvSpPr>
        <p:spPr>
          <a:xfrm>
            <a:off x="4227404" y="4269067"/>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7" name="正方形/長方形 26">
            <a:extLst>
              <a:ext uri="{FF2B5EF4-FFF2-40B4-BE49-F238E27FC236}">
                <a16:creationId xmlns:a16="http://schemas.microsoft.com/office/drawing/2014/main" id="{8EF8D81C-DDEF-BB5D-4A9F-93726ED2D20A}"/>
              </a:ext>
            </a:extLst>
          </p:cNvPr>
          <p:cNvSpPr/>
          <p:nvPr/>
        </p:nvSpPr>
        <p:spPr>
          <a:xfrm>
            <a:off x="2652831" y="4262382"/>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32" name="正方形/長方形 31">
            <a:extLst>
              <a:ext uri="{FF2B5EF4-FFF2-40B4-BE49-F238E27FC236}">
                <a16:creationId xmlns:a16="http://schemas.microsoft.com/office/drawing/2014/main" id="{89BA675E-ECC6-28B9-5AA0-17E535081AF4}"/>
              </a:ext>
            </a:extLst>
          </p:cNvPr>
          <p:cNvSpPr/>
          <p:nvPr/>
        </p:nvSpPr>
        <p:spPr>
          <a:xfrm>
            <a:off x="1059081" y="4252596"/>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4" name="正方形/長方形 3">
            <a:extLst>
              <a:ext uri="{FF2B5EF4-FFF2-40B4-BE49-F238E27FC236}">
                <a16:creationId xmlns:a16="http://schemas.microsoft.com/office/drawing/2014/main" id="{DD7BB731-10EE-8C6F-23DC-413F714C40F2}"/>
              </a:ext>
            </a:extLst>
          </p:cNvPr>
          <p:cNvSpPr/>
          <p:nvPr/>
        </p:nvSpPr>
        <p:spPr>
          <a:xfrm>
            <a:off x="5726641" y="1790030"/>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5" name="正方形/長方形 4">
            <a:extLst>
              <a:ext uri="{FF2B5EF4-FFF2-40B4-BE49-F238E27FC236}">
                <a16:creationId xmlns:a16="http://schemas.microsoft.com/office/drawing/2014/main" id="{8B0618FF-D67F-D254-C88C-25DA893CF9AA}"/>
              </a:ext>
            </a:extLst>
          </p:cNvPr>
          <p:cNvSpPr/>
          <p:nvPr/>
        </p:nvSpPr>
        <p:spPr>
          <a:xfrm>
            <a:off x="1079356" y="1800785"/>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 name="スライド番号プレースホルダー 1">
            <a:extLst>
              <a:ext uri="{FF2B5EF4-FFF2-40B4-BE49-F238E27FC236}">
                <a16:creationId xmlns:a16="http://schemas.microsoft.com/office/drawing/2014/main" id="{62566833-B757-70F7-2532-404C3A4EAFB2}"/>
              </a:ext>
            </a:extLst>
          </p:cNvPr>
          <p:cNvSpPr>
            <a:spLocks noGrp="1"/>
          </p:cNvSpPr>
          <p:nvPr>
            <p:ph type="sldNum" sz="quarter" idx="12"/>
          </p:nvPr>
        </p:nvSpPr>
        <p:spPr/>
        <p:txBody>
          <a:bodyPr/>
          <a:lstStyle/>
          <a:p>
            <a:fld id="{9AC07B07-E3E6-4CD8-8BE8-0EC7FE667081}" type="slidenum">
              <a:rPr kumimoji="1" lang="ja-JP" altLang="en-US" smtClean="0"/>
              <a:t>14</a:t>
            </a:fld>
            <a:endParaRPr kumimoji="1" lang="ja-JP" altLang="en-US"/>
          </a:p>
        </p:txBody>
      </p:sp>
      <p:sp>
        <p:nvSpPr>
          <p:cNvPr id="3" name="テキスト ボックス 2">
            <a:extLst>
              <a:ext uri="{FF2B5EF4-FFF2-40B4-BE49-F238E27FC236}">
                <a16:creationId xmlns:a16="http://schemas.microsoft.com/office/drawing/2014/main" id="{6DC399E3-6698-4173-1C0F-FCB77661C6CC}"/>
              </a:ext>
            </a:extLst>
          </p:cNvPr>
          <p:cNvSpPr txBox="1"/>
          <p:nvPr/>
        </p:nvSpPr>
        <p:spPr>
          <a:xfrm>
            <a:off x="237582" y="188585"/>
            <a:ext cx="492443" cy="2969144"/>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相互コメント・付箋機能</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0109589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pic>
        <p:nvPicPr>
          <p:cNvPr id="6" name="図 5" descr="テーブル&#10;&#10;AI 生成コンテンツは誤りを含む可能性があります。">
            <a:extLst>
              <a:ext uri="{FF2B5EF4-FFF2-40B4-BE49-F238E27FC236}">
                <a16:creationId xmlns:a16="http://schemas.microsoft.com/office/drawing/2014/main" id="{AE3177D1-D6E1-4E67-403B-955C4222DE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925" y="95540"/>
            <a:ext cx="11186952" cy="6671020"/>
          </a:xfrm>
          <a:prstGeom prst="rect">
            <a:avLst/>
          </a:prstGeom>
        </p:spPr>
      </p:pic>
      <p:pic>
        <p:nvPicPr>
          <p:cNvPr id="2050" name="Picture 2" descr="つやのあるはてなマーク青">
            <a:extLst>
              <a:ext uri="{FF2B5EF4-FFF2-40B4-BE49-F238E27FC236}">
                <a16:creationId xmlns:a16="http://schemas.microsoft.com/office/drawing/2014/main" id="{B99EEFEA-21E3-AF0D-4F8B-129750E4410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2367" y="5199303"/>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電球">
            <a:extLst>
              <a:ext uri="{FF2B5EF4-FFF2-40B4-BE49-F238E27FC236}">
                <a16:creationId xmlns:a16="http://schemas.microsoft.com/office/drawing/2014/main" id="{59A69D2A-35E5-DFF8-802B-296402908101}"/>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60693" y="3842486"/>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いいねの手1">
            <a:extLst>
              <a:ext uri="{FF2B5EF4-FFF2-40B4-BE49-F238E27FC236}">
                <a16:creationId xmlns:a16="http://schemas.microsoft.com/office/drawing/2014/main" id="{856538F0-B0BD-517A-EB1B-EB6E0C4FB20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08301" y="1556942"/>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a:extLst>
              <a:ext uri="{FF2B5EF4-FFF2-40B4-BE49-F238E27FC236}">
                <a16:creationId xmlns:a16="http://schemas.microsoft.com/office/drawing/2014/main" id="{0D40B8DF-BA45-6ED2-E5D2-244FC6B13689}"/>
              </a:ext>
            </a:extLst>
          </p:cNvPr>
          <p:cNvSpPr/>
          <p:nvPr/>
        </p:nvSpPr>
        <p:spPr>
          <a:xfrm>
            <a:off x="2573612" y="1786735"/>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r>
              <a:rPr lang="ja-JP" altLang="en-US" sz="2400" dirty="0">
                <a:solidFill>
                  <a:schemeClr val="tx1"/>
                </a:solidFill>
                <a:latin typeface="UD デジタル 教科書体 NP-R" panose="02020400000000000000" pitchFamily="18" charset="-128"/>
                <a:ea typeface="UD デジタル 教科書体 NP-R" panose="02020400000000000000" pitchFamily="18" charset="-128"/>
              </a:rPr>
              <a:t>外国でもおやつを食べている。</a:t>
            </a:r>
            <a:endParaRPr kumimoji="1" lang="ja-JP" altLang="en-US" sz="2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3" name="正方形/長方形 22">
            <a:extLst>
              <a:ext uri="{FF2B5EF4-FFF2-40B4-BE49-F238E27FC236}">
                <a16:creationId xmlns:a16="http://schemas.microsoft.com/office/drawing/2014/main" id="{B1FA8544-528A-A0B9-B399-7A87DF3868AA}"/>
              </a:ext>
            </a:extLst>
          </p:cNvPr>
          <p:cNvSpPr/>
          <p:nvPr/>
        </p:nvSpPr>
        <p:spPr>
          <a:xfrm>
            <a:off x="10352343" y="1247643"/>
            <a:ext cx="1284064" cy="2803444"/>
          </a:xfrm>
          <a:prstGeom prst="rect">
            <a:avLst/>
          </a:prstGeom>
          <a:solidFill>
            <a:srgbClr val="FFFF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r>
              <a:rPr kumimoji="1" lang="ja-JP" altLang="en-US" sz="2400" dirty="0">
                <a:solidFill>
                  <a:schemeClr val="tx1"/>
                </a:solidFill>
                <a:latin typeface="UD デジタル 教科書体 NP-R" panose="02020400000000000000" pitchFamily="18" charset="-128"/>
                <a:ea typeface="UD デジタル 教科書体 NP-R" panose="02020400000000000000" pitchFamily="18" charset="-128"/>
              </a:rPr>
              <a:t>おやつは必要だ。</a:t>
            </a:r>
          </a:p>
        </p:txBody>
      </p:sp>
      <p:pic>
        <p:nvPicPr>
          <p:cNvPr id="25" name="Picture 6" descr="いいねの手1">
            <a:extLst>
              <a:ext uri="{FF2B5EF4-FFF2-40B4-BE49-F238E27FC236}">
                <a16:creationId xmlns:a16="http://schemas.microsoft.com/office/drawing/2014/main" id="{E06FB8BD-A21B-5329-C272-CF9AEF4312B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07216" y="94780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6" descr="いいねの手1">
            <a:extLst>
              <a:ext uri="{FF2B5EF4-FFF2-40B4-BE49-F238E27FC236}">
                <a16:creationId xmlns:a16="http://schemas.microsoft.com/office/drawing/2014/main" id="{45083B92-9957-5735-2C57-11CC063F0EE1}"/>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6956" y="33866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4" descr="電球">
            <a:extLst>
              <a:ext uri="{FF2B5EF4-FFF2-40B4-BE49-F238E27FC236}">
                <a16:creationId xmlns:a16="http://schemas.microsoft.com/office/drawing/2014/main" id="{BF90BE8D-D7FF-68B2-480F-87EAA345611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40708" y="3201456"/>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4" descr="電球">
            <a:extLst>
              <a:ext uri="{FF2B5EF4-FFF2-40B4-BE49-F238E27FC236}">
                <a16:creationId xmlns:a16="http://schemas.microsoft.com/office/drawing/2014/main" id="{9465D1A3-6D82-CB91-35B6-CA25420140A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7203" y="2521065"/>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つやのあるはてなマーク青">
            <a:extLst>
              <a:ext uri="{FF2B5EF4-FFF2-40B4-BE49-F238E27FC236}">
                <a16:creationId xmlns:a16="http://schemas.microsoft.com/office/drawing/2014/main" id="{8453C700-F381-8AD4-31A1-AED6BBB49AF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5340" y="4576905"/>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つやのあるはてなマーク青">
            <a:extLst>
              <a:ext uri="{FF2B5EF4-FFF2-40B4-BE49-F238E27FC236}">
                <a16:creationId xmlns:a16="http://schemas.microsoft.com/office/drawing/2014/main" id="{C174BDE2-A426-67DC-9F24-DC3F7D2387B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07216" y="5821701"/>
            <a:ext cx="409769" cy="409769"/>
          </a:xfrm>
          <a:prstGeom prst="rect">
            <a:avLst/>
          </a:prstGeom>
          <a:noFill/>
          <a:extLst>
            <a:ext uri="{909E8E84-426E-40DD-AFC4-6F175D3DCCD1}">
              <a14:hiddenFill xmlns:a14="http://schemas.microsoft.com/office/drawing/2010/main">
                <a:solidFill>
                  <a:srgbClr val="FFFFFF"/>
                </a:solidFill>
              </a14:hiddenFill>
            </a:ext>
          </a:extLst>
        </p:spPr>
      </p:pic>
      <p:sp>
        <p:nvSpPr>
          <p:cNvPr id="2071" name="正方形/長方形 2070">
            <a:extLst>
              <a:ext uri="{FF2B5EF4-FFF2-40B4-BE49-F238E27FC236}">
                <a16:creationId xmlns:a16="http://schemas.microsoft.com/office/drawing/2014/main" id="{769A0C0C-5D68-3B13-ACBE-BBA13D5998F3}"/>
              </a:ext>
            </a:extLst>
          </p:cNvPr>
          <p:cNvSpPr/>
          <p:nvPr/>
        </p:nvSpPr>
        <p:spPr>
          <a:xfrm>
            <a:off x="7312004" y="4259969"/>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082" name="正方形/長方形 2081">
            <a:extLst>
              <a:ext uri="{FF2B5EF4-FFF2-40B4-BE49-F238E27FC236}">
                <a16:creationId xmlns:a16="http://schemas.microsoft.com/office/drawing/2014/main" id="{73291B8E-EC2D-5F36-16F9-2D7736E66733}"/>
              </a:ext>
            </a:extLst>
          </p:cNvPr>
          <p:cNvSpPr/>
          <p:nvPr/>
        </p:nvSpPr>
        <p:spPr>
          <a:xfrm>
            <a:off x="10373960" y="4265896"/>
            <a:ext cx="1356763" cy="2353534"/>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050" dirty="0">
              <a:latin typeface="UD デジタル 教科書体 NP-R" panose="02020400000000000000" pitchFamily="18" charset="-128"/>
              <a:ea typeface="UD デジタル 教科書体 NP-R" panose="02020400000000000000" pitchFamily="18" charset="-128"/>
            </a:endParaRPr>
          </a:p>
        </p:txBody>
      </p:sp>
      <p:pic>
        <p:nvPicPr>
          <p:cNvPr id="2085" name="Picture 6" descr="いいねの手1">
            <a:extLst>
              <a:ext uri="{FF2B5EF4-FFF2-40B4-BE49-F238E27FC236}">
                <a16:creationId xmlns:a16="http://schemas.microsoft.com/office/drawing/2014/main" id="{2A8DA0D1-01EE-9FAA-CCB5-EF25CE3E854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07216" y="357632"/>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14" name="正方形/長方形 13">
            <a:extLst>
              <a:ext uri="{FF2B5EF4-FFF2-40B4-BE49-F238E27FC236}">
                <a16:creationId xmlns:a16="http://schemas.microsoft.com/office/drawing/2014/main" id="{3F8FFCBC-D9A7-C51A-88D4-210754C8E378}"/>
              </a:ext>
            </a:extLst>
          </p:cNvPr>
          <p:cNvSpPr/>
          <p:nvPr/>
        </p:nvSpPr>
        <p:spPr>
          <a:xfrm>
            <a:off x="4154554" y="1786735"/>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r>
              <a:rPr lang="ja-JP" altLang="en-US" sz="2400" dirty="0">
                <a:solidFill>
                  <a:srgbClr val="000000"/>
                </a:solidFill>
                <a:latin typeface="UD デジタル 教科書体 NK-R" panose="02020400000000000000" pitchFamily="18" charset="-128"/>
                <a:ea typeface="UD デジタル 教科書体 NK-R" panose="02020400000000000000" pitchFamily="18" charset="-128"/>
              </a:rPr>
              <a:t>おばあちゃんの話「気持ちが落ち着く」</a:t>
            </a:r>
            <a:endParaRPr lang="en-US" altLang="ja-JP" sz="2400" dirty="0">
              <a:solidFill>
                <a:srgbClr val="000000"/>
              </a:solidFill>
              <a:latin typeface="UD デジタル 教科書体 NK-R" panose="02020400000000000000" pitchFamily="18" charset="-128"/>
              <a:ea typeface="UD デジタル 教科書体 NK-R" panose="02020400000000000000" pitchFamily="18" charset="-128"/>
            </a:endParaRPr>
          </a:p>
        </p:txBody>
      </p:sp>
      <p:sp>
        <p:nvSpPr>
          <p:cNvPr id="16" name="正方形/長方形 15">
            <a:extLst>
              <a:ext uri="{FF2B5EF4-FFF2-40B4-BE49-F238E27FC236}">
                <a16:creationId xmlns:a16="http://schemas.microsoft.com/office/drawing/2014/main" id="{3F65C26A-A600-F111-1052-38C5B019AC3B}"/>
              </a:ext>
            </a:extLst>
          </p:cNvPr>
          <p:cNvSpPr/>
          <p:nvPr/>
        </p:nvSpPr>
        <p:spPr>
          <a:xfrm>
            <a:off x="7284712" y="1777481"/>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0" name="正方形/長方形 19">
            <a:extLst>
              <a:ext uri="{FF2B5EF4-FFF2-40B4-BE49-F238E27FC236}">
                <a16:creationId xmlns:a16="http://schemas.microsoft.com/office/drawing/2014/main" id="{4CA11941-AC21-DD1C-BA5C-EC65CBC34129}"/>
              </a:ext>
            </a:extLst>
          </p:cNvPr>
          <p:cNvSpPr/>
          <p:nvPr/>
        </p:nvSpPr>
        <p:spPr>
          <a:xfrm>
            <a:off x="8857286" y="4297753"/>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18" name="正方形/長方形 17">
            <a:extLst>
              <a:ext uri="{FF2B5EF4-FFF2-40B4-BE49-F238E27FC236}">
                <a16:creationId xmlns:a16="http://schemas.microsoft.com/office/drawing/2014/main" id="{13BB2B40-55B6-3D9B-28F7-7A2D7D9D0B01}"/>
              </a:ext>
            </a:extLst>
          </p:cNvPr>
          <p:cNvSpPr/>
          <p:nvPr/>
        </p:nvSpPr>
        <p:spPr>
          <a:xfrm>
            <a:off x="8843641" y="1777481"/>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22" name="正方形/長方形 21">
            <a:extLst>
              <a:ext uri="{FF2B5EF4-FFF2-40B4-BE49-F238E27FC236}">
                <a16:creationId xmlns:a16="http://schemas.microsoft.com/office/drawing/2014/main" id="{F276A7F5-A41E-A3B1-2B14-4B97377D5F02}"/>
              </a:ext>
            </a:extLst>
          </p:cNvPr>
          <p:cNvSpPr/>
          <p:nvPr/>
        </p:nvSpPr>
        <p:spPr>
          <a:xfrm>
            <a:off x="5750411" y="4264171"/>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4" name="正方形/長方形 23">
            <a:extLst>
              <a:ext uri="{FF2B5EF4-FFF2-40B4-BE49-F238E27FC236}">
                <a16:creationId xmlns:a16="http://schemas.microsoft.com/office/drawing/2014/main" id="{3EE2E409-4870-71D0-702A-88ED08A6C01D}"/>
              </a:ext>
            </a:extLst>
          </p:cNvPr>
          <p:cNvSpPr/>
          <p:nvPr/>
        </p:nvSpPr>
        <p:spPr>
          <a:xfrm>
            <a:off x="4227404" y="4269067"/>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t" anchorCtr="0"/>
          <a:lstStyle/>
          <a:p>
            <a:r>
              <a:rPr lang="ja-JP" altLang="en-US" sz="2400" dirty="0">
                <a:latin typeface="UD デジタル 教科書体 NP-R" panose="02020400000000000000" pitchFamily="18" charset="-128"/>
                <a:ea typeface="UD デジタル 教科書体 NP-R" panose="02020400000000000000" pitchFamily="18" charset="-128"/>
              </a:rPr>
              <a:t>自分以外の人の考え</a:t>
            </a:r>
            <a:r>
              <a:rPr kumimoji="1" lang="ja-JP" altLang="en-US" sz="2400" dirty="0">
                <a:latin typeface="UD デジタル 教科書体 NP-R" panose="02020400000000000000" pitchFamily="18" charset="-128"/>
                <a:ea typeface="UD デジタル 教科書体 NP-R" panose="02020400000000000000" pitchFamily="18" charset="-128"/>
              </a:rPr>
              <a:t>を書けていていいね。</a:t>
            </a:r>
          </a:p>
        </p:txBody>
      </p:sp>
      <p:sp>
        <p:nvSpPr>
          <p:cNvPr id="27" name="正方形/長方形 26">
            <a:extLst>
              <a:ext uri="{FF2B5EF4-FFF2-40B4-BE49-F238E27FC236}">
                <a16:creationId xmlns:a16="http://schemas.microsoft.com/office/drawing/2014/main" id="{F558F4D8-8BBC-27B1-F183-F4E02F7398CA}"/>
              </a:ext>
            </a:extLst>
          </p:cNvPr>
          <p:cNvSpPr/>
          <p:nvPr/>
        </p:nvSpPr>
        <p:spPr>
          <a:xfrm>
            <a:off x="2652831" y="4262382"/>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32" name="正方形/長方形 31">
            <a:extLst>
              <a:ext uri="{FF2B5EF4-FFF2-40B4-BE49-F238E27FC236}">
                <a16:creationId xmlns:a16="http://schemas.microsoft.com/office/drawing/2014/main" id="{4DB5E6CF-0357-EE75-C8DE-74903A421EC2}"/>
              </a:ext>
            </a:extLst>
          </p:cNvPr>
          <p:cNvSpPr/>
          <p:nvPr/>
        </p:nvSpPr>
        <p:spPr>
          <a:xfrm>
            <a:off x="1059081" y="4252596"/>
            <a:ext cx="1274015" cy="2360562"/>
          </a:xfrm>
          <a:prstGeom prst="rect">
            <a:avLst/>
          </a:prstGeom>
          <a:ln>
            <a:solidFill>
              <a:schemeClr val="accent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kumimoji="1"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4" name="正方形/長方形 3">
            <a:extLst>
              <a:ext uri="{FF2B5EF4-FFF2-40B4-BE49-F238E27FC236}">
                <a16:creationId xmlns:a16="http://schemas.microsoft.com/office/drawing/2014/main" id="{455A6C87-0336-7E85-8AC0-A8B08142E8CB}"/>
              </a:ext>
            </a:extLst>
          </p:cNvPr>
          <p:cNvSpPr/>
          <p:nvPr/>
        </p:nvSpPr>
        <p:spPr>
          <a:xfrm>
            <a:off x="5726641" y="1790030"/>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5" name="正方形/長方形 4">
            <a:extLst>
              <a:ext uri="{FF2B5EF4-FFF2-40B4-BE49-F238E27FC236}">
                <a16:creationId xmlns:a16="http://schemas.microsoft.com/office/drawing/2014/main" id="{772C1D07-4D89-0116-27E9-0F8A29BC3890}"/>
              </a:ext>
            </a:extLst>
          </p:cNvPr>
          <p:cNvSpPr/>
          <p:nvPr/>
        </p:nvSpPr>
        <p:spPr>
          <a:xfrm>
            <a:off x="1079356" y="1800785"/>
            <a:ext cx="1301307" cy="2242836"/>
          </a:xfrm>
          <a:prstGeom prst="rect">
            <a:avLst/>
          </a:prstGeom>
          <a:solidFill>
            <a:srgbClr val="FFCCCC"/>
          </a:solidFill>
        </p:spPr>
        <p:style>
          <a:lnRef idx="2">
            <a:schemeClr val="accent1">
              <a:shade val="15000"/>
            </a:schemeClr>
          </a:lnRef>
          <a:fillRef idx="1">
            <a:schemeClr val="accent1"/>
          </a:fillRef>
          <a:effectRef idx="0">
            <a:schemeClr val="accent1"/>
          </a:effectRef>
          <a:fontRef idx="minor">
            <a:schemeClr val="lt1"/>
          </a:fontRef>
        </p:style>
        <p:txBody>
          <a:bodyPr vert="eaVert" rtlCol="0" anchor="ctr"/>
          <a:lstStyle/>
          <a:p>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7" name="四角形吹き出し 19">
            <a:extLst>
              <a:ext uri="{FF2B5EF4-FFF2-40B4-BE49-F238E27FC236}">
                <a16:creationId xmlns:a16="http://schemas.microsoft.com/office/drawing/2014/main" id="{5F2B653B-3F8A-723E-6F40-7301052F58FC}"/>
              </a:ext>
            </a:extLst>
          </p:cNvPr>
          <p:cNvSpPr/>
          <p:nvPr/>
        </p:nvSpPr>
        <p:spPr>
          <a:xfrm>
            <a:off x="8280781" y="4475121"/>
            <a:ext cx="3317099" cy="1906900"/>
          </a:xfrm>
          <a:prstGeom prst="wedgeRectCallout">
            <a:avLst>
              <a:gd name="adj1" fmla="val 24418"/>
              <a:gd name="adj2" fmla="val -86497"/>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付箋機能</a:t>
            </a:r>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調べた情報を付箋に書き出した後、適切なものを選んだり、優先順位を考えて並び替えたりして、伝えたいことを明確にできるようにする。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pic>
        <p:nvPicPr>
          <p:cNvPr id="8" name="Picture 6" descr="いいねの手1">
            <a:extLst>
              <a:ext uri="{FF2B5EF4-FFF2-40B4-BE49-F238E27FC236}">
                <a16:creationId xmlns:a16="http://schemas.microsoft.com/office/drawing/2014/main" id="{690DE0CE-7008-D62F-4DB6-E12750A5191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760" y="1972431"/>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3" name="テキスト ボックス 2">
            <a:extLst>
              <a:ext uri="{FF2B5EF4-FFF2-40B4-BE49-F238E27FC236}">
                <a16:creationId xmlns:a16="http://schemas.microsoft.com/office/drawing/2014/main" id="{FB626F7E-FF4E-CCFA-7D5B-6105173C5080}"/>
              </a:ext>
            </a:extLst>
          </p:cNvPr>
          <p:cNvSpPr txBox="1"/>
          <p:nvPr/>
        </p:nvSpPr>
        <p:spPr>
          <a:xfrm>
            <a:off x="200716" y="226684"/>
            <a:ext cx="677108" cy="5683514"/>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相互コメント・付箋機能</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pic>
        <p:nvPicPr>
          <p:cNvPr id="9" name="Picture 6" descr="いいねの手1">
            <a:extLst>
              <a:ext uri="{FF2B5EF4-FFF2-40B4-BE49-F238E27FC236}">
                <a16:creationId xmlns:a16="http://schemas.microsoft.com/office/drawing/2014/main" id="{7DE05BC0-F94E-00F2-13B9-9B3D5E50EEEF}"/>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227404" y="6050289"/>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10" name="四角形吹き出し 19">
            <a:extLst>
              <a:ext uri="{FF2B5EF4-FFF2-40B4-BE49-F238E27FC236}">
                <a16:creationId xmlns:a16="http://schemas.microsoft.com/office/drawing/2014/main" id="{29A3FBF5-B395-AAB6-6F12-A1B24FA77E5A}"/>
              </a:ext>
            </a:extLst>
          </p:cNvPr>
          <p:cNvSpPr/>
          <p:nvPr/>
        </p:nvSpPr>
        <p:spPr>
          <a:xfrm>
            <a:off x="5923985" y="1862833"/>
            <a:ext cx="3317099" cy="2077984"/>
          </a:xfrm>
          <a:prstGeom prst="wedgeRectCallout">
            <a:avLst>
              <a:gd name="adj1" fmla="val -22520"/>
              <a:gd name="adj2" fmla="val 76833"/>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相互コメント</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a:t>
            </a:r>
            <a:r>
              <a:rPr lang="ja-JP"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デジタル上で書いた文章を読み合い、よい</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ところ</a:t>
            </a:r>
            <a:r>
              <a:rPr lang="ja-JP"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や補ったほうがよい点、疑問点等を伝え合</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えるようにする。</a:t>
            </a:r>
            <a:r>
              <a:rPr lang="ja-JP" altLang="en-US" sz="2000" dirty="0"/>
              <a:t>。</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2" name="スライド番号プレースホルダー 1">
            <a:extLst>
              <a:ext uri="{FF2B5EF4-FFF2-40B4-BE49-F238E27FC236}">
                <a16:creationId xmlns:a16="http://schemas.microsoft.com/office/drawing/2014/main" id="{64A67257-9E41-97AC-80A9-553D5E393478}"/>
              </a:ext>
            </a:extLst>
          </p:cNvPr>
          <p:cNvSpPr>
            <a:spLocks noGrp="1"/>
          </p:cNvSpPr>
          <p:nvPr>
            <p:ph type="sldNum" sz="quarter" idx="12"/>
          </p:nvPr>
        </p:nvSpPr>
        <p:spPr/>
        <p:txBody>
          <a:bodyPr/>
          <a:lstStyle/>
          <a:p>
            <a:fld id="{9AC07B07-E3E6-4CD8-8BE8-0EC7FE667081}" type="slidenum">
              <a:rPr kumimoji="1" lang="ja-JP" altLang="en-US" smtClean="0"/>
              <a:t>15</a:t>
            </a:fld>
            <a:endParaRPr kumimoji="1" lang="ja-JP" altLang="en-US"/>
          </a:p>
        </p:txBody>
      </p:sp>
    </p:spTree>
    <p:extLst>
      <p:ext uri="{BB962C8B-B14F-4D97-AF65-F5344CB8AC3E}">
        <p14:creationId xmlns:p14="http://schemas.microsoft.com/office/powerpoint/2010/main" val="13285254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a:extLst>
            <a:ext uri="{FF2B5EF4-FFF2-40B4-BE49-F238E27FC236}">
              <a16:creationId xmlns:a16="http://schemas.microsoft.com/office/drawing/2014/main" id="{0D90EA13-B5A3-83BE-CABD-AD7DCA52478F}"/>
            </a:ext>
          </a:extLst>
        </p:cNvPr>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4C40FAC9-D61F-3E12-211D-7954419DBEE3}"/>
              </a:ext>
            </a:extLst>
          </p:cNvPr>
          <p:cNvGraphicFramePr>
            <a:graphicFrameLocks noGrp="1"/>
          </p:cNvGraphicFramePr>
          <p:nvPr>
            <p:extLst>
              <p:ext uri="{D42A27DB-BD31-4B8C-83A1-F6EECF244321}">
                <p14:modId xmlns:p14="http://schemas.microsoft.com/office/powerpoint/2010/main" val="302707585"/>
              </p:ext>
            </p:extLst>
          </p:nvPr>
        </p:nvGraphicFramePr>
        <p:xfrm>
          <a:off x="991688" y="0"/>
          <a:ext cx="11200313" cy="6857999"/>
        </p:xfrm>
        <a:graphic>
          <a:graphicData uri="http://schemas.openxmlformats.org/drawingml/2006/table">
            <a:tbl>
              <a:tblPr>
                <a:tableStyleId>{5C22544A-7EE6-4342-B048-85BDC9FD1C3A}</a:tableStyleId>
              </a:tblPr>
              <a:tblGrid>
                <a:gridCol w="6680889">
                  <a:extLst>
                    <a:ext uri="{9D8B030D-6E8A-4147-A177-3AD203B41FA5}">
                      <a16:colId xmlns:a16="http://schemas.microsoft.com/office/drawing/2014/main" val="345740993"/>
                    </a:ext>
                  </a:extLst>
                </a:gridCol>
                <a:gridCol w="2259712">
                  <a:extLst>
                    <a:ext uri="{9D8B030D-6E8A-4147-A177-3AD203B41FA5}">
                      <a16:colId xmlns:a16="http://schemas.microsoft.com/office/drawing/2014/main" val="2886530504"/>
                    </a:ext>
                  </a:extLst>
                </a:gridCol>
                <a:gridCol w="2259712">
                  <a:extLst>
                    <a:ext uri="{9D8B030D-6E8A-4147-A177-3AD203B41FA5}">
                      <a16:colId xmlns:a16="http://schemas.microsoft.com/office/drawing/2014/main" val="2641912960"/>
                    </a:ext>
                  </a:extLst>
                </a:gridCol>
              </a:tblGrid>
              <a:tr h="380155">
                <a:tc gridSpan="3">
                  <a:txBody>
                    <a:bodyPr/>
                    <a:lstStyle/>
                    <a:p>
                      <a:pPr algn="ctr" rtl="0" fontAlgn="ctr">
                        <a:buNone/>
                      </a:pPr>
                      <a:r>
                        <a:rPr lang="ja-JP" altLang="en-US" sz="1600" u="none" strike="noStrike" dirty="0">
                          <a:effectLst/>
                        </a:rPr>
                        <a:t>中</a:t>
                      </a: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72880630"/>
                  </a:ext>
                </a:extLst>
              </a:tr>
              <a:tr h="760310">
                <a:tc gridSpan="2">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４　反ろんに対する考え</a:t>
                      </a:r>
                      <a:endPar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rgbClr val="FFCCCC"/>
                    </a:solidFill>
                  </a:tcPr>
                </a:tc>
                <a:tc hMerge="1">
                  <a:txBody>
                    <a:bodyPr/>
                    <a:lstStyle/>
                    <a:p>
                      <a:endParaRPr kumimoji="1" lang="ja-JP" altLang="en-US"/>
                    </a:p>
                  </a:txBody>
                  <a:tcPr/>
                </a:tc>
                <a:tc>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３　予想される</a:t>
                      </a:r>
                    </a:p>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反ろん</a:t>
                      </a:r>
                      <a:endPar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rgbClr val="CCCCFF"/>
                    </a:solidFill>
                  </a:tcPr>
                </a:tc>
                <a:extLst>
                  <a:ext uri="{0D108BD9-81ED-4DB2-BD59-A6C34878D82A}">
                    <a16:rowId xmlns:a16="http://schemas.microsoft.com/office/drawing/2014/main" val="615189257"/>
                  </a:ext>
                </a:extLst>
              </a:tr>
              <a:tr h="380155">
                <a:tc>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　　　　　　　　　　　根きょ</a:t>
                      </a:r>
                      <a:r>
                        <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endParaRPr lang="en-US" altLang="ja-JP" sz="2400" u="none" strike="noStrike" dirty="0">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chemeClr val="bg1"/>
                    </a:solidFill>
                  </a:tcPr>
                </a:tc>
                <a:tc>
                  <a:txBody>
                    <a:bodyPr/>
                    <a:lstStyle/>
                    <a:p>
                      <a:pPr algn="ctr" rtl="0" fontAlgn="ctr">
                        <a:buNone/>
                      </a:pPr>
                      <a:r>
                        <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rPr>
                        <a:t>　　　</a:t>
                      </a:r>
                    </a:p>
                  </a:txBody>
                  <a:tcPr marL="4824" marR="4824" marT="4824" marB="0" anchor="ctr">
                    <a:solidFill>
                      <a:schemeClr val="bg1"/>
                    </a:solidFill>
                  </a:tcPr>
                </a:tc>
                <a:tc>
                  <a:txBody>
                    <a:bodyPr/>
                    <a:lstStyle/>
                    <a:p>
                      <a:pPr algn="ctr" rtl="0" fontAlgn="ctr">
                        <a:buNone/>
                      </a:pPr>
                      <a:r>
                        <a:rPr lang="ja-JP" altLang="en-US" sz="1600" u="none" strike="noStrike" dirty="0">
                          <a:effectLst/>
                        </a:rPr>
                        <a:t>　</a:t>
                      </a: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extLst>
                  <a:ext uri="{0D108BD9-81ED-4DB2-BD59-A6C34878D82A}">
                    <a16:rowId xmlns:a16="http://schemas.microsoft.com/office/drawing/2014/main" val="69238193"/>
                  </a:ext>
                </a:extLst>
              </a:tr>
              <a:tr h="380155">
                <a:tc>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　　　　　　　　　　　　　（出来事・調べた情報）</a:t>
                      </a:r>
                      <a:endPar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chemeClr val="bg1"/>
                    </a:solidFill>
                  </a:tcPr>
                </a:tc>
                <a:tc>
                  <a:txBody>
                    <a:bodyPr/>
                    <a:lstStyle/>
                    <a:p>
                      <a:pPr algn="ctr" rtl="0" fontAlgn="ctr">
                        <a:buNone/>
                      </a:pP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tc>
                  <a:txBody>
                    <a:bodyPr/>
                    <a:lstStyle/>
                    <a:p>
                      <a:pPr algn="ctr" rtl="0" fontAlgn="ctr">
                        <a:buNone/>
                      </a:pPr>
                      <a:r>
                        <a:rPr lang="ja-JP" altLang="en-US" sz="1600" u="none" strike="noStrike" dirty="0">
                          <a:effectLst/>
                        </a:rPr>
                        <a:t>　</a:t>
                      </a: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extLst>
                  <a:ext uri="{0D108BD9-81ED-4DB2-BD59-A6C34878D82A}">
                    <a16:rowId xmlns:a16="http://schemas.microsoft.com/office/drawing/2014/main" val="536336296"/>
                  </a:ext>
                </a:extLst>
              </a:tr>
              <a:tr h="3429000">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extLst>
                  <a:ext uri="{0D108BD9-81ED-4DB2-BD59-A6C34878D82A}">
                    <a16:rowId xmlns:a16="http://schemas.microsoft.com/office/drawing/2014/main" val="4023063351"/>
                  </a:ext>
                </a:extLst>
              </a:tr>
              <a:tr h="1528224">
                <a:tc>
                  <a:txBody>
                    <a:bodyPr/>
                    <a:lstStyle/>
                    <a:p>
                      <a:pPr algn="l" fontAlgn="t">
                        <a:buNone/>
                      </a:pP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extLst>
                  <a:ext uri="{0D108BD9-81ED-4DB2-BD59-A6C34878D82A}">
                    <a16:rowId xmlns:a16="http://schemas.microsoft.com/office/drawing/2014/main" val="3946534700"/>
                  </a:ext>
                </a:extLst>
              </a:tr>
            </a:tbl>
          </a:graphicData>
        </a:graphic>
      </p:graphicFrame>
      <p:cxnSp>
        <p:nvCxnSpPr>
          <p:cNvPr id="14" name="直線コネクタ 13">
            <a:extLst>
              <a:ext uri="{FF2B5EF4-FFF2-40B4-BE49-F238E27FC236}">
                <a16:creationId xmlns:a16="http://schemas.microsoft.com/office/drawing/2014/main" id="{708709A1-3C7F-4D83-5F76-54C239686641}"/>
              </a:ext>
            </a:extLst>
          </p:cNvPr>
          <p:cNvCxnSpPr/>
          <p:nvPr/>
        </p:nvCxnSpPr>
        <p:spPr>
          <a:xfrm>
            <a:off x="1013558" y="1143000"/>
            <a:ext cx="11200312" cy="0"/>
          </a:xfrm>
          <a:prstGeom prst="line">
            <a:avLst/>
          </a:prstGeom>
        </p:spPr>
        <p:style>
          <a:lnRef idx="2">
            <a:schemeClr val="dk1"/>
          </a:lnRef>
          <a:fillRef idx="0">
            <a:schemeClr val="dk1"/>
          </a:fillRef>
          <a:effectRef idx="1">
            <a:schemeClr val="dk1"/>
          </a:effectRef>
          <a:fontRef idx="minor">
            <a:schemeClr val="tx1"/>
          </a:fontRef>
        </p:style>
      </p:cxnSp>
      <p:cxnSp>
        <p:nvCxnSpPr>
          <p:cNvPr id="15" name="直線コネクタ 14">
            <a:extLst>
              <a:ext uri="{FF2B5EF4-FFF2-40B4-BE49-F238E27FC236}">
                <a16:creationId xmlns:a16="http://schemas.microsoft.com/office/drawing/2014/main" id="{9C203946-83F4-7E60-3ED5-6E85C0FEF8A1}"/>
              </a:ext>
            </a:extLst>
          </p:cNvPr>
          <p:cNvCxnSpPr/>
          <p:nvPr/>
        </p:nvCxnSpPr>
        <p:spPr>
          <a:xfrm>
            <a:off x="991688" y="412172"/>
            <a:ext cx="11200312" cy="0"/>
          </a:xfrm>
          <a:prstGeom prst="line">
            <a:avLst/>
          </a:prstGeom>
        </p:spPr>
        <p:style>
          <a:lnRef idx="2">
            <a:schemeClr val="dk1"/>
          </a:lnRef>
          <a:fillRef idx="0">
            <a:schemeClr val="dk1"/>
          </a:fillRef>
          <a:effectRef idx="1">
            <a:schemeClr val="dk1"/>
          </a:effectRef>
          <a:fontRef idx="minor">
            <a:schemeClr val="tx1"/>
          </a:fontRef>
        </p:style>
      </p:cxnSp>
      <p:cxnSp>
        <p:nvCxnSpPr>
          <p:cNvPr id="21" name="直線コネクタ 20">
            <a:extLst>
              <a:ext uri="{FF2B5EF4-FFF2-40B4-BE49-F238E27FC236}">
                <a16:creationId xmlns:a16="http://schemas.microsoft.com/office/drawing/2014/main" id="{9D0571C5-FCA6-910B-1F85-628CA0F623F2}"/>
              </a:ext>
            </a:extLst>
          </p:cNvPr>
          <p:cNvCxnSpPr>
            <a:cxnSpLocks/>
          </p:cNvCxnSpPr>
          <p:nvPr/>
        </p:nvCxnSpPr>
        <p:spPr>
          <a:xfrm>
            <a:off x="991688" y="1929246"/>
            <a:ext cx="8922327" cy="0"/>
          </a:xfrm>
          <a:prstGeom prst="line">
            <a:avLst/>
          </a:prstGeom>
        </p:spPr>
        <p:style>
          <a:lnRef idx="2">
            <a:schemeClr val="dk1"/>
          </a:lnRef>
          <a:fillRef idx="0">
            <a:schemeClr val="dk1"/>
          </a:fillRef>
          <a:effectRef idx="1">
            <a:schemeClr val="dk1"/>
          </a:effectRef>
          <a:fontRef idx="minor">
            <a:schemeClr val="tx1"/>
          </a:fontRef>
        </p:style>
      </p:cxnSp>
      <p:cxnSp>
        <p:nvCxnSpPr>
          <p:cNvPr id="23" name="直線コネクタ 22">
            <a:extLst>
              <a:ext uri="{FF2B5EF4-FFF2-40B4-BE49-F238E27FC236}">
                <a16:creationId xmlns:a16="http://schemas.microsoft.com/office/drawing/2014/main" id="{F71C3046-89F1-8AF6-FDD1-95647A9FB2F5}"/>
              </a:ext>
            </a:extLst>
          </p:cNvPr>
          <p:cNvCxnSpPr/>
          <p:nvPr/>
        </p:nvCxnSpPr>
        <p:spPr>
          <a:xfrm>
            <a:off x="991688" y="5357150"/>
            <a:ext cx="11200312" cy="0"/>
          </a:xfrm>
          <a:prstGeom prst="line">
            <a:avLst/>
          </a:prstGeom>
        </p:spPr>
        <p:style>
          <a:lnRef idx="2">
            <a:schemeClr val="dk1"/>
          </a:lnRef>
          <a:fillRef idx="0">
            <a:schemeClr val="dk1"/>
          </a:fillRef>
          <a:effectRef idx="1">
            <a:schemeClr val="dk1"/>
          </a:effectRef>
          <a:fontRef idx="minor">
            <a:schemeClr val="tx1"/>
          </a:fontRef>
        </p:style>
      </p:cxnSp>
      <p:cxnSp>
        <p:nvCxnSpPr>
          <p:cNvPr id="25" name="直線コネクタ 24">
            <a:extLst>
              <a:ext uri="{FF2B5EF4-FFF2-40B4-BE49-F238E27FC236}">
                <a16:creationId xmlns:a16="http://schemas.microsoft.com/office/drawing/2014/main" id="{D69FA1C0-3C7A-D4B5-60D4-5FAE24C48644}"/>
              </a:ext>
            </a:extLst>
          </p:cNvPr>
          <p:cNvCxnSpPr/>
          <p:nvPr/>
        </p:nvCxnSpPr>
        <p:spPr>
          <a:xfrm>
            <a:off x="991688" y="0"/>
            <a:ext cx="0" cy="6857999"/>
          </a:xfrm>
          <a:prstGeom prst="line">
            <a:avLst/>
          </a:prstGeom>
        </p:spPr>
        <p:style>
          <a:lnRef idx="2">
            <a:schemeClr val="dk1"/>
          </a:lnRef>
          <a:fillRef idx="0">
            <a:schemeClr val="dk1"/>
          </a:fillRef>
          <a:effectRef idx="1">
            <a:schemeClr val="dk1"/>
          </a:effectRef>
          <a:fontRef idx="minor">
            <a:schemeClr val="tx1"/>
          </a:fontRef>
        </p:style>
      </p:cxnSp>
      <p:cxnSp>
        <p:nvCxnSpPr>
          <p:cNvPr id="26" name="直線コネクタ 25">
            <a:extLst>
              <a:ext uri="{FF2B5EF4-FFF2-40B4-BE49-F238E27FC236}">
                <a16:creationId xmlns:a16="http://schemas.microsoft.com/office/drawing/2014/main" id="{21CA5065-CA0D-6873-1EC1-D286D15C9D30}"/>
              </a:ext>
            </a:extLst>
          </p:cNvPr>
          <p:cNvCxnSpPr/>
          <p:nvPr/>
        </p:nvCxnSpPr>
        <p:spPr>
          <a:xfrm>
            <a:off x="12177294" y="1"/>
            <a:ext cx="0" cy="6857999"/>
          </a:xfrm>
          <a:prstGeom prst="line">
            <a:avLst/>
          </a:prstGeom>
        </p:spPr>
        <p:style>
          <a:lnRef idx="2">
            <a:schemeClr val="dk1"/>
          </a:lnRef>
          <a:fillRef idx="0">
            <a:schemeClr val="dk1"/>
          </a:fillRef>
          <a:effectRef idx="1">
            <a:schemeClr val="dk1"/>
          </a:effectRef>
          <a:fontRef idx="minor">
            <a:schemeClr val="tx1"/>
          </a:fontRef>
        </p:style>
      </p:cxnSp>
      <p:cxnSp>
        <p:nvCxnSpPr>
          <p:cNvPr id="27" name="直線コネクタ 26">
            <a:extLst>
              <a:ext uri="{FF2B5EF4-FFF2-40B4-BE49-F238E27FC236}">
                <a16:creationId xmlns:a16="http://schemas.microsoft.com/office/drawing/2014/main" id="{DCCA424C-6EFC-23FD-A4AB-CED77EC94C4A}"/>
              </a:ext>
            </a:extLst>
          </p:cNvPr>
          <p:cNvCxnSpPr>
            <a:cxnSpLocks/>
          </p:cNvCxnSpPr>
          <p:nvPr/>
        </p:nvCxnSpPr>
        <p:spPr>
          <a:xfrm>
            <a:off x="9914015" y="412172"/>
            <a:ext cx="0" cy="6445827"/>
          </a:xfrm>
          <a:prstGeom prst="line">
            <a:avLst/>
          </a:prstGeom>
        </p:spPr>
        <p:style>
          <a:lnRef idx="2">
            <a:schemeClr val="dk1"/>
          </a:lnRef>
          <a:fillRef idx="0">
            <a:schemeClr val="dk1"/>
          </a:fillRef>
          <a:effectRef idx="1">
            <a:schemeClr val="dk1"/>
          </a:effectRef>
          <a:fontRef idx="minor">
            <a:schemeClr val="tx1"/>
          </a:fontRef>
        </p:style>
      </p:cxnSp>
      <p:sp>
        <p:nvSpPr>
          <p:cNvPr id="51" name="正方形/長方形 50">
            <a:extLst>
              <a:ext uri="{FF2B5EF4-FFF2-40B4-BE49-F238E27FC236}">
                <a16:creationId xmlns:a16="http://schemas.microsoft.com/office/drawing/2014/main" id="{CA81290C-39C6-8FEB-96B4-44C98168789F}"/>
              </a:ext>
            </a:extLst>
          </p:cNvPr>
          <p:cNvSpPr/>
          <p:nvPr/>
        </p:nvSpPr>
        <p:spPr>
          <a:xfrm>
            <a:off x="1041599" y="2139358"/>
            <a:ext cx="2137687" cy="3094464"/>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ja-JP" altLang="en-US" dirty="0">
              <a:solidFill>
                <a:schemeClr val="tx1"/>
              </a:solidFill>
            </a:endParaRPr>
          </a:p>
        </p:txBody>
      </p:sp>
      <p:sp>
        <p:nvSpPr>
          <p:cNvPr id="57" name="正方形/長方形 56">
            <a:extLst>
              <a:ext uri="{FF2B5EF4-FFF2-40B4-BE49-F238E27FC236}">
                <a16:creationId xmlns:a16="http://schemas.microsoft.com/office/drawing/2014/main" id="{259993E6-14E2-A68E-6E24-249E43174D79}"/>
              </a:ext>
            </a:extLst>
          </p:cNvPr>
          <p:cNvSpPr/>
          <p:nvPr/>
        </p:nvSpPr>
        <p:spPr>
          <a:xfrm>
            <a:off x="3279107" y="2164729"/>
            <a:ext cx="2137687" cy="3086100"/>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ja-JP" altLang="en-US">
              <a:solidFill>
                <a:schemeClr val="tx1"/>
              </a:solidFill>
            </a:endParaRPr>
          </a:p>
        </p:txBody>
      </p:sp>
      <p:sp>
        <p:nvSpPr>
          <p:cNvPr id="58" name="正方形/長方形 57">
            <a:extLst>
              <a:ext uri="{FF2B5EF4-FFF2-40B4-BE49-F238E27FC236}">
                <a16:creationId xmlns:a16="http://schemas.microsoft.com/office/drawing/2014/main" id="{CC2E51E8-6163-95EF-3291-6D3AA17817E3}"/>
              </a:ext>
            </a:extLst>
          </p:cNvPr>
          <p:cNvSpPr/>
          <p:nvPr/>
        </p:nvSpPr>
        <p:spPr>
          <a:xfrm>
            <a:off x="5488909" y="2137484"/>
            <a:ext cx="2137687" cy="3086100"/>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en-US" altLang="ja-JP" dirty="0">
              <a:solidFill>
                <a:schemeClr val="tx1"/>
              </a:solidFill>
            </a:endParaRPr>
          </a:p>
          <a:p>
            <a:endParaRPr lang="en-US" altLang="ja-JP" dirty="0">
              <a:solidFill>
                <a:schemeClr val="tx1"/>
              </a:solidFill>
            </a:endParaRPr>
          </a:p>
          <a:p>
            <a:endParaRPr kumimoji="1" lang="ja-JP" altLang="en-US" sz="3900" dirty="0">
              <a:solidFill>
                <a:schemeClr val="tx1"/>
              </a:solidFill>
              <a:latin typeface="UD デジタル 教科書体 NK-R" panose="02020400000000000000" pitchFamily="18" charset="-128"/>
              <a:ea typeface="UD デジタル 教科書体 NK-R" panose="02020400000000000000" pitchFamily="18" charset="-128"/>
            </a:endParaRPr>
          </a:p>
        </p:txBody>
      </p:sp>
      <p:sp>
        <p:nvSpPr>
          <p:cNvPr id="63" name="正方形/長方形 62">
            <a:extLst>
              <a:ext uri="{FF2B5EF4-FFF2-40B4-BE49-F238E27FC236}">
                <a16:creationId xmlns:a16="http://schemas.microsoft.com/office/drawing/2014/main" id="{F75E05CB-0356-8520-4C25-A2A5747FE853}"/>
              </a:ext>
            </a:extLst>
          </p:cNvPr>
          <p:cNvSpPr/>
          <p:nvPr/>
        </p:nvSpPr>
        <p:spPr>
          <a:xfrm>
            <a:off x="10028915" y="1359560"/>
            <a:ext cx="2079823" cy="3858321"/>
          </a:xfrm>
          <a:prstGeom prst="rect">
            <a:avLst/>
          </a:prstGeom>
          <a:solidFill>
            <a:srgbClr val="CCCCFF"/>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lang="ja-JP" altLang="en-US" sz="4300" dirty="0">
              <a:latin typeface="UD デジタル 教科書体 NP-R" panose="02020400000000000000" pitchFamily="18" charset="-128"/>
              <a:ea typeface="UD デジタル 教科書体 NP-R" panose="02020400000000000000" pitchFamily="18" charset="-128"/>
            </a:endParaRPr>
          </a:p>
          <a:p>
            <a:endParaRPr kumimoji="1" lang="ja-JP" altLang="en-US" dirty="0">
              <a:solidFill>
                <a:schemeClr val="tx1"/>
              </a:solidFill>
            </a:endParaRPr>
          </a:p>
        </p:txBody>
      </p:sp>
      <p:sp>
        <p:nvSpPr>
          <p:cNvPr id="64" name="正方形/長方形 63">
            <a:extLst>
              <a:ext uri="{FF2B5EF4-FFF2-40B4-BE49-F238E27FC236}">
                <a16:creationId xmlns:a16="http://schemas.microsoft.com/office/drawing/2014/main" id="{E111D9CD-A7AA-7A92-EC48-2523E5E9FCF1}"/>
              </a:ext>
            </a:extLst>
          </p:cNvPr>
          <p:cNvSpPr/>
          <p:nvPr/>
        </p:nvSpPr>
        <p:spPr>
          <a:xfrm>
            <a:off x="3291543" y="5407931"/>
            <a:ext cx="2125251"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5" name="正方形/長方形 64">
            <a:extLst>
              <a:ext uri="{FF2B5EF4-FFF2-40B4-BE49-F238E27FC236}">
                <a16:creationId xmlns:a16="http://schemas.microsoft.com/office/drawing/2014/main" id="{9000D0B1-38D0-0DF5-03E2-555B1FAC3AD7}"/>
              </a:ext>
            </a:extLst>
          </p:cNvPr>
          <p:cNvSpPr/>
          <p:nvPr/>
        </p:nvSpPr>
        <p:spPr>
          <a:xfrm>
            <a:off x="5503719" y="5427134"/>
            <a:ext cx="2103573"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7" name="正方形/長方形 66">
            <a:extLst>
              <a:ext uri="{FF2B5EF4-FFF2-40B4-BE49-F238E27FC236}">
                <a16:creationId xmlns:a16="http://schemas.microsoft.com/office/drawing/2014/main" id="{83A00AA4-DC88-F3D5-4C22-84AEFB340FFC}"/>
              </a:ext>
            </a:extLst>
          </p:cNvPr>
          <p:cNvSpPr/>
          <p:nvPr/>
        </p:nvSpPr>
        <p:spPr>
          <a:xfrm>
            <a:off x="9979292" y="5434440"/>
            <a:ext cx="2110953" cy="1399287"/>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8" name="正方形/長方形 67">
            <a:extLst>
              <a:ext uri="{FF2B5EF4-FFF2-40B4-BE49-F238E27FC236}">
                <a16:creationId xmlns:a16="http://schemas.microsoft.com/office/drawing/2014/main" id="{B5EF04FB-FA30-2298-B572-86C96E3D32C7}"/>
              </a:ext>
            </a:extLst>
          </p:cNvPr>
          <p:cNvSpPr/>
          <p:nvPr/>
        </p:nvSpPr>
        <p:spPr>
          <a:xfrm>
            <a:off x="1049609" y="5427134"/>
            <a:ext cx="2121668"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3" name="正方形/長方形 2">
            <a:extLst>
              <a:ext uri="{FF2B5EF4-FFF2-40B4-BE49-F238E27FC236}">
                <a16:creationId xmlns:a16="http://schemas.microsoft.com/office/drawing/2014/main" id="{BB9B1785-AA60-AC1E-A84E-E55ACEFCA1D0}"/>
              </a:ext>
            </a:extLst>
          </p:cNvPr>
          <p:cNvSpPr/>
          <p:nvPr/>
        </p:nvSpPr>
        <p:spPr>
          <a:xfrm>
            <a:off x="7729884" y="2144410"/>
            <a:ext cx="2137687" cy="3086100"/>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en-US" altLang="ja-JP" dirty="0">
              <a:solidFill>
                <a:schemeClr val="tx1"/>
              </a:solidFill>
            </a:endParaRPr>
          </a:p>
          <a:p>
            <a:endParaRPr lang="en-US" altLang="ja-JP" dirty="0">
              <a:solidFill>
                <a:schemeClr val="tx1"/>
              </a:solidFill>
            </a:endParaRPr>
          </a:p>
          <a:p>
            <a:endParaRPr kumimoji="1" lang="ja-JP" altLang="en-US" sz="3900" dirty="0">
              <a:solidFill>
                <a:schemeClr val="tx1"/>
              </a:solidFill>
              <a:latin typeface="UD デジタル 教科書体 NK-R" panose="02020400000000000000" pitchFamily="18" charset="-128"/>
              <a:ea typeface="UD デジタル 教科書体 NK-R" panose="02020400000000000000" pitchFamily="18" charset="-128"/>
            </a:endParaRPr>
          </a:p>
        </p:txBody>
      </p:sp>
      <p:sp>
        <p:nvSpPr>
          <p:cNvPr id="4" name="正方形/長方形 3">
            <a:extLst>
              <a:ext uri="{FF2B5EF4-FFF2-40B4-BE49-F238E27FC236}">
                <a16:creationId xmlns:a16="http://schemas.microsoft.com/office/drawing/2014/main" id="{E5B8172F-20B4-3096-3761-E880761D88C2}"/>
              </a:ext>
            </a:extLst>
          </p:cNvPr>
          <p:cNvSpPr/>
          <p:nvPr/>
        </p:nvSpPr>
        <p:spPr>
          <a:xfrm>
            <a:off x="7744694" y="5434060"/>
            <a:ext cx="2103573"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pic>
        <p:nvPicPr>
          <p:cNvPr id="52" name="Picture 2" descr="つやのあるはてなマーク青">
            <a:extLst>
              <a:ext uri="{FF2B5EF4-FFF2-40B4-BE49-F238E27FC236}">
                <a16:creationId xmlns:a16="http://schemas.microsoft.com/office/drawing/2014/main" id="{665DE522-5D89-90AB-947F-C67EA2B45F1D}"/>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7260" y="4947381"/>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6" descr="いいねの手1">
            <a:extLst>
              <a:ext uri="{FF2B5EF4-FFF2-40B4-BE49-F238E27FC236}">
                <a16:creationId xmlns:a16="http://schemas.microsoft.com/office/drawing/2014/main" id="{1A4FA9AB-1EFC-AD91-1131-293D797C833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7216" y="94780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 descr="いいねの手1">
            <a:extLst>
              <a:ext uri="{FF2B5EF4-FFF2-40B4-BE49-F238E27FC236}">
                <a16:creationId xmlns:a16="http://schemas.microsoft.com/office/drawing/2014/main" id="{97FB3DE6-A1B0-356D-ADC4-FDB7BBDE658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6956" y="33866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電球">
            <a:extLst>
              <a:ext uri="{FF2B5EF4-FFF2-40B4-BE49-F238E27FC236}">
                <a16:creationId xmlns:a16="http://schemas.microsoft.com/office/drawing/2014/main" id="{E1A73D5E-03E0-E892-4996-43D43990AF4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5995" y="2664629"/>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4" descr="電球">
            <a:extLst>
              <a:ext uri="{FF2B5EF4-FFF2-40B4-BE49-F238E27FC236}">
                <a16:creationId xmlns:a16="http://schemas.microsoft.com/office/drawing/2014/main" id="{19B0B29A-5DF2-0D9E-E128-69070D5F2E2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4516" y="3399662"/>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電球">
            <a:extLst>
              <a:ext uri="{FF2B5EF4-FFF2-40B4-BE49-F238E27FC236}">
                <a16:creationId xmlns:a16="http://schemas.microsoft.com/office/drawing/2014/main" id="{E0C5EE77-2ED6-6E17-18F4-14E72DCA9EE5}"/>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9095" y="4087420"/>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2" descr="つやのあるはてなマーク青">
            <a:extLst>
              <a:ext uri="{FF2B5EF4-FFF2-40B4-BE49-F238E27FC236}">
                <a16:creationId xmlns:a16="http://schemas.microsoft.com/office/drawing/2014/main" id="{2AE29B69-71BD-C2D6-BC64-0540E25D2B8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7260" y="6275106"/>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つやのあるはてなマーク青">
            <a:extLst>
              <a:ext uri="{FF2B5EF4-FFF2-40B4-BE49-F238E27FC236}">
                <a16:creationId xmlns:a16="http://schemas.microsoft.com/office/drawing/2014/main" id="{1F30209C-5594-8B75-4C7C-E944D65597FF}"/>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4835" y="5611243"/>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6" descr="いいねの手1">
            <a:extLst>
              <a:ext uri="{FF2B5EF4-FFF2-40B4-BE49-F238E27FC236}">
                <a16:creationId xmlns:a16="http://schemas.microsoft.com/office/drawing/2014/main" id="{5E65C743-1D11-A961-162F-5FE88C3FAFF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4488" y="1826127"/>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5" name="スライド番号プレースホルダー 4">
            <a:extLst>
              <a:ext uri="{FF2B5EF4-FFF2-40B4-BE49-F238E27FC236}">
                <a16:creationId xmlns:a16="http://schemas.microsoft.com/office/drawing/2014/main" id="{E5A6C6FD-8985-931E-FE07-34C284D0FFB8}"/>
              </a:ext>
            </a:extLst>
          </p:cNvPr>
          <p:cNvSpPr>
            <a:spLocks noGrp="1"/>
          </p:cNvSpPr>
          <p:nvPr>
            <p:ph type="sldNum" sz="quarter" idx="12"/>
          </p:nvPr>
        </p:nvSpPr>
        <p:spPr/>
        <p:txBody>
          <a:bodyPr/>
          <a:lstStyle/>
          <a:p>
            <a:fld id="{9AC07B07-E3E6-4CD8-8BE8-0EC7FE667081}" type="slidenum">
              <a:rPr kumimoji="1" lang="ja-JP" altLang="en-US" smtClean="0"/>
              <a:t>16</a:t>
            </a:fld>
            <a:endParaRPr kumimoji="1" lang="ja-JP" altLang="en-US"/>
          </a:p>
        </p:txBody>
      </p:sp>
      <p:sp>
        <p:nvSpPr>
          <p:cNvPr id="6" name="テキスト ボックス 5">
            <a:extLst>
              <a:ext uri="{FF2B5EF4-FFF2-40B4-BE49-F238E27FC236}">
                <a16:creationId xmlns:a16="http://schemas.microsoft.com/office/drawing/2014/main" id="{0555CCBF-7513-EDB9-CB4E-B9D16A1C58DA}"/>
              </a:ext>
            </a:extLst>
          </p:cNvPr>
          <p:cNvSpPr txBox="1"/>
          <p:nvPr/>
        </p:nvSpPr>
        <p:spPr>
          <a:xfrm>
            <a:off x="237582" y="188585"/>
            <a:ext cx="492443" cy="2969144"/>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相互コメント・付箋機能</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2134563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a:extLst>
            <a:ext uri="{FF2B5EF4-FFF2-40B4-BE49-F238E27FC236}">
              <a16:creationId xmlns:a16="http://schemas.microsoft.com/office/drawing/2014/main" id="{65CBFDC4-D018-583A-F348-B5745B906F7C}"/>
            </a:ext>
          </a:extLst>
        </p:cNvPr>
        <p:cNvGrpSpPr/>
        <p:nvPr/>
      </p:nvGrpSpPr>
      <p:grpSpPr>
        <a:xfrm>
          <a:off x="0" y="0"/>
          <a:ext cx="0" cy="0"/>
          <a:chOff x="0" y="0"/>
          <a:chExt cx="0" cy="0"/>
        </a:xfrm>
      </p:grpSpPr>
      <p:pic>
        <p:nvPicPr>
          <p:cNvPr id="62" name="Picture 2" descr="つやのあるはてなマーク青">
            <a:extLst>
              <a:ext uri="{FF2B5EF4-FFF2-40B4-BE49-F238E27FC236}">
                <a16:creationId xmlns:a16="http://schemas.microsoft.com/office/drawing/2014/main" id="{FC721CD7-AC15-B9A9-A629-14066A6C277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7260" y="6275106"/>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2" descr="つやのあるはてなマーク青">
            <a:extLst>
              <a:ext uri="{FF2B5EF4-FFF2-40B4-BE49-F238E27FC236}">
                <a16:creationId xmlns:a16="http://schemas.microsoft.com/office/drawing/2014/main" id="{180750F3-0839-A5B2-85A9-CF875AD93757}"/>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4835" y="5611243"/>
            <a:ext cx="409769" cy="40976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表 1">
            <a:extLst>
              <a:ext uri="{FF2B5EF4-FFF2-40B4-BE49-F238E27FC236}">
                <a16:creationId xmlns:a16="http://schemas.microsoft.com/office/drawing/2014/main" id="{88589DA3-70B4-A718-223C-CD98B0754E54}"/>
              </a:ext>
            </a:extLst>
          </p:cNvPr>
          <p:cNvGraphicFramePr>
            <a:graphicFrameLocks noGrp="1"/>
          </p:cNvGraphicFramePr>
          <p:nvPr>
            <p:extLst>
              <p:ext uri="{D42A27DB-BD31-4B8C-83A1-F6EECF244321}">
                <p14:modId xmlns:p14="http://schemas.microsoft.com/office/powerpoint/2010/main" val="2551314820"/>
              </p:ext>
            </p:extLst>
          </p:nvPr>
        </p:nvGraphicFramePr>
        <p:xfrm>
          <a:off x="991688" y="0"/>
          <a:ext cx="11200313" cy="6857999"/>
        </p:xfrm>
        <a:graphic>
          <a:graphicData uri="http://schemas.openxmlformats.org/drawingml/2006/table">
            <a:tbl>
              <a:tblPr>
                <a:tableStyleId>{5C22544A-7EE6-4342-B048-85BDC9FD1C3A}</a:tableStyleId>
              </a:tblPr>
              <a:tblGrid>
                <a:gridCol w="6680889">
                  <a:extLst>
                    <a:ext uri="{9D8B030D-6E8A-4147-A177-3AD203B41FA5}">
                      <a16:colId xmlns:a16="http://schemas.microsoft.com/office/drawing/2014/main" val="345740993"/>
                    </a:ext>
                  </a:extLst>
                </a:gridCol>
                <a:gridCol w="2259712">
                  <a:extLst>
                    <a:ext uri="{9D8B030D-6E8A-4147-A177-3AD203B41FA5}">
                      <a16:colId xmlns:a16="http://schemas.microsoft.com/office/drawing/2014/main" val="2886530504"/>
                    </a:ext>
                  </a:extLst>
                </a:gridCol>
                <a:gridCol w="2259712">
                  <a:extLst>
                    <a:ext uri="{9D8B030D-6E8A-4147-A177-3AD203B41FA5}">
                      <a16:colId xmlns:a16="http://schemas.microsoft.com/office/drawing/2014/main" val="2641912960"/>
                    </a:ext>
                  </a:extLst>
                </a:gridCol>
              </a:tblGrid>
              <a:tr h="380155">
                <a:tc gridSpan="3">
                  <a:txBody>
                    <a:bodyPr/>
                    <a:lstStyle/>
                    <a:p>
                      <a:pPr algn="ctr" rtl="0" fontAlgn="ctr">
                        <a:buNone/>
                      </a:pPr>
                      <a:r>
                        <a:rPr lang="ja-JP" altLang="en-US" sz="1600" u="none" strike="noStrike" dirty="0">
                          <a:effectLst/>
                        </a:rPr>
                        <a:t>中</a:t>
                      </a: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72880630"/>
                  </a:ext>
                </a:extLst>
              </a:tr>
              <a:tr h="760310">
                <a:tc gridSpan="2">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４　反ろんに対する考え</a:t>
                      </a:r>
                      <a:endPar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rgbClr val="FFCCCC"/>
                    </a:solidFill>
                  </a:tcPr>
                </a:tc>
                <a:tc hMerge="1">
                  <a:txBody>
                    <a:bodyPr/>
                    <a:lstStyle/>
                    <a:p>
                      <a:endParaRPr kumimoji="1" lang="ja-JP" altLang="en-US"/>
                    </a:p>
                  </a:txBody>
                  <a:tcPr/>
                </a:tc>
                <a:tc>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３　予想される</a:t>
                      </a:r>
                    </a:p>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反ろん</a:t>
                      </a:r>
                      <a:endPar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rgbClr val="CCCCFF"/>
                    </a:solidFill>
                  </a:tcPr>
                </a:tc>
                <a:extLst>
                  <a:ext uri="{0D108BD9-81ED-4DB2-BD59-A6C34878D82A}">
                    <a16:rowId xmlns:a16="http://schemas.microsoft.com/office/drawing/2014/main" val="615189257"/>
                  </a:ext>
                </a:extLst>
              </a:tr>
              <a:tr h="380155">
                <a:tc>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　　　　　　　　　　　根きょ</a:t>
                      </a:r>
                      <a:r>
                        <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endParaRPr lang="en-US" altLang="ja-JP" sz="2400" u="none" strike="noStrike" dirty="0">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chemeClr val="bg1"/>
                    </a:solidFill>
                  </a:tcPr>
                </a:tc>
                <a:tc>
                  <a:txBody>
                    <a:bodyPr/>
                    <a:lstStyle/>
                    <a:p>
                      <a:pPr algn="ctr" rtl="0" fontAlgn="ctr">
                        <a:buNone/>
                      </a:pPr>
                      <a:r>
                        <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rPr>
                        <a:t>　　　</a:t>
                      </a:r>
                    </a:p>
                  </a:txBody>
                  <a:tcPr marL="4824" marR="4824" marT="4824" marB="0" anchor="ctr">
                    <a:solidFill>
                      <a:schemeClr val="bg1"/>
                    </a:solidFill>
                  </a:tcPr>
                </a:tc>
                <a:tc>
                  <a:txBody>
                    <a:bodyPr/>
                    <a:lstStyle/>
                    <a:p>
                      <a:pPr algn="ctr" rtl="0" fontAlgn="ctr">
                        <a:buNone/>
                      </a:pPr>
                      <a:r>
                        <a:rPr lang="ja-JP" altLang="en-US" sz="1600" u="none" strike="noStrike" dirty="0">
                          <a:effectLst/>
                        </a:rPr>
                        <a:t>　</a:t>
                      </a: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extLst>
                  <a:ext uri="{0D108BD9-81ED-4DB2-BD59-A6C34878D82A}">
                    <a16:rowId xmlns:a16="http://schemas.microsoft.com/office/drawing/2014/main" val="69238193"/>
                  </a:ext>
                </a:extLst>
              </a:tr>
              <a:tr h="380155">
                <a:tc>
                  <a:txBody>
                    <a:bodyPr/>
                    <a:lstStyle/>
                    <a:p>
                      <a:pPr algn="ctr" rtl="0" fontAlgn="ctr">
                        <a:buNone/>
                      </a:pPr>
                      <a:r>
                        <a:rPr lang="ja-JP" altLang="en-US" sz="2400" u="none" strike="noStrike" dirty="0">
                          <a:effectLst/>
                          <a:latin typeface="UD デジタル 教科書体 NK-R" panose="02020400000000000000" pitchFamily="18" charset="-128"/>
                          <a:ea typeface="UD デジタル 教科書体 NK-R" panose="02020400000000000000" pitchFamily="18" charset="-128"/>
                        </a:rPr>
                        <a:t>　　　　　　　　　　　　　（出来事・調べた情報）</a:t>
                      </a:r>
                      <a:endParaRPr lang="ja-JP" altLang="en-US" sz="2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4824" marR="4824" marT="4824" marB="0" anchor="ctr">
                    <a:solidFill>
                      <a:schemeClr val="bg1"/>
                    </a:solidFill>
                  </a:tcPr>
                </a:tc>
                <a:tc>
                  <a:txBody>
                    <a:bodyPr/>
                    <a:lstStyle/>
                    <a:p>
                      <a:pPr algn="ctr" rtl="0" fontAlgn="ctr">
                        <a:buNone/>
                      </a:pP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tc>
                  <a:txBody>
                    <a:bodyPr/>
                    <a:lstStyle/>
                    <a:p>
                      <a:pPr algn="ctr" rtl="0" fontAlgn="ctr">
                        <a:buNone/>
                      </a:pPr>
                      <a:r>
                        <a:rPr lang="ja-JP" altLang="en-US" sz="1600" u="none" strike="noStrike" dirty="0">
                          <a:effectLst/>
                        </a:rPr>
                        <a:t>　</a:t>
                      </a:r>
                      <a:endParaRPr lang="ja-JP" altLang="en-US" sz="1600" b="0" i="0" u="none" strike="noStrike" dirty="0">
                        <a:solidFill>
                          <a:srgbClr val="000000"/>
                        </a:solidFill>
                        <a:effectLst/>
                        <a:latin typeface="UD デジタル 教科書体 NP-R" panose="02020400000000000000" pitchFamily="18" charset="-128"/>
                        <a:ea typeface="UD デジタル 教科書体 NP-R" panose="02020400000000000000" pitchFamily="18" charset="-128"/>
                      </a:endParaRPr>
                    </a:p>
                  </a:txBody>
                  <a:tcPr marL="4824" marR="4824" marT="4824" marB="0" anchor="ctr">
                    <a:solidFill>
                      <a:schemeClr val="bg1"/>
                    </a:solidFill>
                  </a:tcPr>
                </a:tc>
                <a:extLst>
                  <a:ext uri="{0D108BD9-81ED-4DB2-BD59-A6C34878D82A}">
                    <a16:rowId xmlns:a16="http://schemas.microsoft.com/office/drawing/2014/main" val="536336296"/>
                  </a:ext>
                </a:extLst>
              </a:tr>
              <a:tr h="3429000">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extLst>
                  <a:ext uri="{0D108BD9-81ED-4DB2-BD59-A6C34878D82A}">
                    <a16:rowId xmlns:a16="http://schemas.microsoft.com/office/drawing/2014/main" val="4023063351"/>
                  </a:ext>
                </a:extLst>
              </a:tr>
              <a:tr h="1528224">
                <a:tc>
                  <a:txBody>
                    <a:bodyPr/>
                    <a:lstStyle/>
                    <a:p>
                      <a:pPr algn="l" fontAlgn="t">
                        <a:buNone/>
                      </a:pP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tc>
                  <a:txBody>
                    <a:bodyPr/>
                    <a:lstStyle/>
                    <a:p>
                      <a:pPr algn="l" fontAlgn="t">
                        <a:buNone/>
                      </a:pPr>
                      <a:r>
                        <a:rPr lang="ja-JP" altLang="en-US" sz="1100" u="none" strike="noStrike" dirty="0">
                          <a:effectLst/>
                        </a:rPr>
                        <a:t>　</a:t>
                      </a:r>
                      <a:endParaRPr lang="ja-JP" altLang="en-US" sz="1100" b="0" i="0" u="none" strike="noStrike" dirty="0">
                        <a:solidFill>
                          <a:srgbClr val="000000"/>
                        </a:solidFill>
                        <a:effectLst/>
                        <a:latin typeface="Arial" panose="020B0604020202020204" pitchFamily="34" charset="0"/>
                        <a:ea typeface="游ゴシック" panose="020B0400000000000000" pitchFamily="50" charset="-128"/>
                      </a:endParaRPr>
                    </a:p>
                  </a:txBody>
                  <a:tcPr marL="4824" marR="4824" marT="4824" marB="0">
                    <a:solidFill>
                      <a:schemeClr val="bg1"/>
                    </a:solidFill>
                  </a:tcPr>
                </a:tc>
                <a:extLst>
                  <a:ext uri="{0D108BD9-81ED-4DB2-BD59-A6C34878D82A}">
                    <a16:rowId xmlns:a16="http://schemas.microsoft.com/office/drawing/2014/main" val="3946534700"/>
                  </a:ext>
                </a:extLst>
              </a:tr>
            </a:tbl>
          </a:graphicData>
        </a:graphic>
      </p:graphicFrame>
      <p:pic>
        <p:nvPicPr>
          <p:cNvPr id="54" name="Picture 6" descr="いいねの手1">
            <a:extLst>
              <a:ext uri="{FF2B5EF4-FFF2-40B4-BE49-F238E27FC236}">
                <a16:creationId xmlns:a16="http://schemas.microsoft.com/office/drawing/2014/main" id="{4DA1DDCF-7A81-1586-AAFB-C7CCCF0BC55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7216" y="94780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6" descr="いいねの手1">
            <a:extLst>
              <a:ext uri="{FF2B5EF4-FFF2-40B4-BE49-F238E27FC236}">
                <a16:creationId xmlns:a16="http://schemas.microsoft.com/office/drawing/2014/main" id="{D7DCDD7C-B477-C71E-598B-92D967004AC5}"/>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6956" y="338662"/>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4" descr="電球">
            <a:extLst>
              <a:ext uri="{FF2B5EF4-FFF2-40B4-BE49-F238E27FC236}">
                <a16:creationId xmlns:a16="http://schemas.microsoft.com/office/drawing/2014/main" id="{EC879D38-062E-E8C1-3104-FA1DDBCB36E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2678" y="2731922"/>
            <a:ext cx="493297" cy="493297"/>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直線コネクタ 13">
            <a:extLst>
              <a:ext uri="{FF2B5EF4-FFF2-40B4-BE49-F238E27FC236}">
                <a16:creationId xmlns:a16="http://schemas.microsoft.com/office/drawing/2014/main" id="{EE593917-EB96-9AA3-6C82-7681C17CF640}"/>
              </a:ext>
            </a:extLst>
          </p:cNvPr>
          <p:cNvCxnSpPr/>
          <p:nvPr/>
        </p:nvCxnSpPr>
        <p:spPr>
          <a:xfrm>
            <a:off x="1013558" y="1143000"/>
            <a:ext cx="11200312" cy="0"/>
          </a:xfrm>
          <a:prstGeom prst="line">
            <a:avLst/>
          </a:prstGeom>
        </p:spPr>
        <p:style>
          <a:lnRef idx="2">
            <a:schemeClr val="dk1"/>
          </a:lnRef>
          <a:fillRef idx="0">
            <a:schemeClr val="dk1"/>
          </a:fillRef>
          <a:effectRef idx="1">
            <a:schemeClr val="dk1"/>
          </a:effectRef>
          <a:fontRef idx="minor">
            <a:schemeClr val="tx1"/>
          </a:fontRef>
        </p:style>
      </p:cxnSp>
      <p:cxnSp>
        <p:nvCxnSpPr>
          <p:cNvPr id="15" name="直線コネクタ 14">
            <a:extLst>
              <a:ext uri="{FF2B5EF4-FFF2-40B4-BE49-F238E27FC236}">
                <a16:creationId xmlns:a16="http://schemas.microsoft.com/office/drawing/2014/main" id="{4D9DA993-1BC0-8687-60AC-A8D5FEC8DD38}"/>
              </a:ext>
            </a:extLst>
          </p:cNvPr>
          <p:cNvCxnSpPr/>
          <p:nvPr/>
        </p:nvCxnSpPr>
        <p:spPr>
          <a:xfrm>
            <a:off x="991688" y="412172"/>
            <a:ext cx="11200312" cy="0"/>
          </a:xfrm>
          <a:prstGeom prst="line">
            <a:avLst/>
          </a:prstGeom>
        </p:spPr>
        <p:style>
          <a:lnRef idx="2">
            <a:schemeClr val="dk1"/>
          </a:lnRef>
          <a:fillRef idx="0">
            <a:schemeClr val="dk1"/>
          </a:fillRef>
          <a:effectRef idx="1">
            <a:schemeClr val="dk1"/>
          </a:effectRef>
          <a:fontRef idx="minor">
            <a:schemeClr val="tx1"/>
          </a:fontRef>
        </p:style>
      </p:cxnSp>
      <p:cxnSp>
        <p:nvCxnSpPr>
          <p:cNvPr id="21" name="直線コネクタ 20">
            <a:extLst>
              <a:ext uri="{FF2B5EF4-FFF2-40B4-BE49-F238E27FC236}">
                <a16:creationId xmlns:a16="http://schemas.microsoft.com/office/drawing/2014/main" id="{3E53DC26-A211-0394-73AD-C0F3A70E7557}"/>
              </a:ext>
            </a:extLst>
          </p:cNvPr>
          <p:cNvCxnSpPr>
            <a:cxnSpLocks/>
          </p:cNvCxnSpPr>
          <p:nvPr/>
        </p:nvCxnSpPr>
        <p:spPr>
          <a:xfrm>
            <a:off x="991688" y="1929246"/>
            <a:ext cx="8922327" cy="0"/>
          </a:xfrm>
          <a:prstGeom prst="line">
            <a:avLst/>
          </a:prstGeom>
        </p:spPr>
        <p:style>
          <a:lnRef idx="2">
            <a:schemeClr val="dk1"/>
          </a:lnRef>
          <a:fillRef idx="0">
            <a:schemeClr val="dk1"/>
          </a:fillRef>
          <a:effectRef idx="1">
            <a:schemeClr val="dk1"/>
          </a:effectRef>
          <a:fontRef idx="minor">
            <a:schemeClr val="tx1"/>
          </a:fontRef>
        </p:style>
      </p:cxnSp>
      <p:cxnSp>
        <p:nvCxnSpPr>
          <p:cNvPr id="23" name="直線コネクタ 22">
            <a:extLst>
              <a:ext uri="{FF2B5EF4-FFF2-40B4-BE49-F238E27FC236}">
                <a16:creationId xmlns:a16="http://schemas.microsoft.com/office/drawing/2014/main" id="{23682AD6-ECAC-D907-A27C-5DE3AD1B6B09}"/>
              </a:ext>
            </a:extLst>
          </p:cNvPr>
          <p:cNvCxnSpPr/>
          <p:nvPr/>
        </p:nvCxnSpPr>
        <p:spPr>
          <a:xfrm>
            <a:off x="991688" y="5357150"/>
            <a:ext cx="11200312" cy="0"/>
          </a:xfrm>
          <a:prstGeom prst="line">
            <a:avLst/>
          </a:prstGeom>
        </p:spPr>
        <p:style>
          <a:lnRef idx="2">
            <a:schemeClr val="dk1"/>
          </a:lnRef>
          <a:fillRef idx="0">
            <a:schemeClr val="dk1"/>
          </a:fillRef>
          <a:effectRef idx="1">
            <a:schemeClr val="dk1"/>
          </a:effectRef>
          <a:fontRef idx="minor">
            <a:schemeClr val="tx1"/>
          </a:fontRef>
        </p:style>
      </p:cxnSp>
      <p:cxnSp>
        <p:nvCxnSpPr>
          <p:cNvPr id="25" name="直線コネクタ 24">
            <a:extLst>
              <a:ext uri="{FF2B5EF4-FFF2-40B4-BE49-F238E27FC236}">
                <a16:creationId xmlns:a16="http://schemas.microsoft.com/office/drawing/2014/main" id="{676388B5-96B9-0951-A4F4-5D0BB050987B}"/>
              </a:ext>
            </a:extLst>
          </p:cNvPr>
          <p:cNvCxnSpPr/>
          <p:nvPr/>
        </p:nvCxnSpPr>
        <p:spPr>
          <a:xfrm>
            <a:off x="991688" y="0"/>
            <a:ext cx="0" cy="6857999"/>
          </a:xfrm>
          <a:prstGeom prst="line">
            <a:avLst/>
          </a:prstGeom>
        </p:spPr>
        <p:style>
          <a:lnRef idx="2">
            <a:schemeClr val="dk1"/>
          </a:lnRef>
          <a:fillRef idx="0">
            <a:schemeClr val="dk1"/>
          </a:fillRef>
          <a:effectRef idx="1">
            <a:schemeClr val="dk1"/>
          </a:effectRef>
          <a:fontRef idx="minor">
            <a:schemeClr val="tx1"/>
          </a:fontRef>
        </p:style>
      </p:cxnSp>
      <p:cxnSp>
        <p:nvCxnSpPr>
          <p:cNvPr id="26" name="直線コネクタ 25">
            <a:extLst>
              <a:ext uri="{FF2B5EF4-FFF2-40B4-BE49-F238E27FC236}">
                <a16:creationId xmlns:a16="http://schemas.microsoft.com/office/drawing/2014/main" id="{578B20B2-6126-DE68-5F7B-F79D3BFA80C9}"/>
              </a:ext>
            </a:extLst>
          </p:cNvPr>
          <p:cNvCxnSpPr/>
          <p:nvPr/>
        </p:nvCxnSpPr>
        <p:spPr>
          <a:xfrm>
            <a:off x="12177294" y="1"/>
            <a:ext cx="0" cy="6857999"/>
          </a:xfrm>
          <a:prstGeom prst="line">
            <a:avLst/>
          </a:prstGeom>
        </p:spPr>
        <p:style>
          <a:lnRef idx="2">
            <a:schemeClr val="dk1"/>
          </a:lnRef>
          <a:fillRef idx="0">
            <a:schemeClr val="dk1"/>
          </a:fillRef>
          <a:effectRef idx="1">
            <a:schemeClr val="dk1"/>
          </a:effectRef>
          <a:fontRef idx="minor">
            <a:schemeClr val="tx1"/>
          </a:fontRef>
        </p:style>
      </p:cxnSp>
      <p:cxnSp>
        <p:nvCxnSpPr>
          <p:cNvPr id="27" name="直線コネクタ 26">
            <a:extLst>
              <a:ext uri="{FF2B5EF4-FFF2-40B4-BE49-F238E27FC236}">
                <a16:creationId xmlns:a16="http://schemas.microsoft.com/office/drawing/2014/main" id="{60A0A10D-72FA-9329-DE0C-D6D9C389C5A9}"/>
              </a:ext>
            </a:extLst>
          </p:cNvPr>
          <p:cNvCxnSpPr>
            <a:cxnSpLocks/>
          </p:cNvCxnSpPr>
          <p:nvPr/>
        </p:nvCxnSpPr>
        <p:spPr>
          <a:xfrm>
            <a:off x="9914015" y="412172"/>
            <a:ext cx="0" cy="6445827"/>
          </a:xfrm>
          <a:prstGeom prst="line">
            <a:avLst/>
          </a:prstGeom>
        </p:spPr>
        <p:style>
          <a:lnRef idx="2">
            <a:schemeClr val="dk1"/>
          </a:lnRef>
          <a:fillRef idx="0">
            <a:schemeClr val="dk1"/>
          </a:fillRef>
          <a:effectRef idx="1">
            <a:schemeClr val="dk1"/>
          </a:effectRef>
          <a:fontRef idx="minor">
            <a:schemeClr val="tx1"/>
          </a:fontRef>
        </p:style>
      </p:cxnSp>
      <p:sp>
        <p:nvSpPr>
          <p:cNvPr id="51" name="正方形/長方形 50">
            <a:extLst>
              <a:ext uri="{FF2B5EF4-FFF2-40B4-BE49-F238E27FC236}">
                <a16:creationId xmlns:a16="http://schemas.microsoft.com/office/drawing/2014/main" id="{42C0A0CE-6FA0-D816-D910-C31868EBAFCF}"/>
              </a:ext>
            </a:extLst>
          </p:cNvPr>
          <p:cNvSpPr/>
          <p:nvPr/>
        </p:nvSpPr>
        <p:spPr>
          <a:xfrm>
            <a:off x="1041599" y="2139358"/>
            <a:ext cx="2137687" cy="3094464"/>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ja-JP" altLang="en-US" dirty="0">
              <a:solidFill>
                <a:schemeClr val="tx1"/>
              </a:solidFill>
            </a:endParaRPr>
          </a:p>
        </p:txBody>
      </p:sp>
      <p:sp>
        <p:nvSpPr>
          <p:cNvPr id="57" name="正方形/長方形 56">
            <a:extLst>
              <a:ext uri="{FF2B5EF4-FFF2-40B4-BE49-F238E27FC236}">
                <a16:creationId xmlns:a16="http://schemas.microsoft.com/office/drawing/2014/main" id="{E3773C5F-8F7F-1E20-8C03-96EA79985515}"/>
              </a:ext>
            </a:extLst>
          </p:cNvPr>
          <p:cNvSpPr/>
          <p:nvPr/>
        </p:nvSpPr>
        <p:spPr>
          <a:xfrm>
            <a:off x="3279107" y="2164729"/>
            <a:ext cx="2137687" cy="3086100"/>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ja-JP" altLang="en-US">
              <a:solidFill>
                <a:schemeClr val="tx1"/>
              </a:solidFill>
            </a:endParaRPr>
          </a:p>
        </p:txBody>
      </p:sp>
      <p:sp>
        <p:nvSpPr>
          <p:cNvPr id="58" name="正方形/長方形 57">
            <a:extLst>
              <a:ext uri="{FF2B5EF4-FFF2-40B4-BE49-F238E27FC236}">
                <a16:creationId xmlns:a16="http://schemas.microsoft.com/office/drawing/2014/main" id="{EA50DF0D-D669-F21E-2C5D-76BB3038CC57}"/>
              </a:ext>
            </a:extLst>
          </p:cNvPr>
          <p:cNvSpPr/>
          <p:nvPr/>
        </p:nvSpPr>
        <p:spPr>
          <a:xfrm>
            <a:off x="5488909" y="2137484"/>
            <a:ext cx="2137687" cy="3086100"/>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endParaRPr kumimoji="1" lang="en-US" altLang="ja-JP" dirty="0">
              <a:solidFill>
                <a:schemeClr val="tx1"/>
              </a:solidFill>
            </a:endParaRPr>
          </a:p>
          <a:p>
            <a:endParaRPr lang="en-US" altLang="ja-JP" dirty="0">
              <a:solidFill>
                <a:schemeClr val="tx1"/>
              </a:solidFill>
            </a:endParaRPr>
          </a:p>
          <a:p>
            <a:endParaRPr kumimoji="1" lang="ja-JP" altLang="en-US" sz="3900" dirty="0">
              <a:solidFill>
                <a:schemeClr val="tx1"/>
              </a:solidFill>
              <a:latin typeface="UD デジタル 教科書体 NK-R" panose="02020400000000000000" pitchFamily="18" charset="-128"/>
              <a:ea typeface="UD デジタル 教科書体 NK-R" panose="02020400000000000000" pitchFamily="18" charset="-128"/>
            </a:endParaRPr>
          </a:p>
        </p:txBody>
      </p:sp>
      <p:sp>
        <p:nvSpPr>
          <p:cNvPr id="63" name="正方形/長方形 62">
            <a:extLst>
              <a:ext uri="{FF2B5EF4-FFF2-40B4-BE49-F238E27FC236}">
                <a16:creationId xmlns:a16="http://schemas.microsoft.com/office/drawing/2014/main" id="{4DE14E1E-7C57-6376-C71A-E979625301EB}"/>
              </a:ext>
            </a:extLst>
          </p:cNvPr>
          <p:cNvSpPr/>
          <p:nvPr/>
        </p:nvSpPr>
        <p:spPr>
          <a:xfrm>
            <a:off x="10028915" y="1359560"/>
            <a:ext cx="2079823" cy="3858321"/>
          </a:xfrm>
          <a:prstGeom prst="rect">
            <a:avLst/>
          </a:prstGeom>
          <a:solidFill>
            <a:srgbClr val="CCCCFF"/>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r>
              <a:rPr lang="ja-JP" altLang="en-US" sz="2400" dirty="0">
                <a:solidFill>
                  <a:srgbClr val="000000"/>
                </a:solidFill>
                <a:latin typeface="UD デジタル 教科書体 NP-R" panose="02020400000000000000" pitchFamily="18" charset="-128"/>
                <a:ea typeface="UD デジタル 教科書体 NP-R" panose="02020400000000000000" pitchFamily="18" charset="-128"/>
              </a:rPr>
              <a:t>おやつは虫歯のもとになるから、食べないほうがいい。</a:t>
            </a:r>
            <a:endParaRPr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64" name="正方形/長方形 63">
            <a:extLst>
              <a:ext uri="{FF2B5EF4-FFF2-40B4-BE49-F238E27FC236}">
                <a16:creationId xmlns:a16="http://schemas.microsoft.com/office/drawing/2014/main" id="{67223D63-4B7C-319E-FABB-AA4ABA580F7C}"/>
              </a:ext>
            </a:extLst>
          </p:cNvPr>
          <p:cNvSpPr/>
          <p:nvPr/>
        </p:nvSpPr>
        <p:spPr>
          <a:xfrm>
            <a:off x="3291543" y="5407931"/>
            <a:ext cx="2125251"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5" name="正方形/長方形 64">
            <a:extLst>
              <a:ext uri="{FF2B5EF4-FFF2-40B4-BE49-F238E27FC236}">
                <a16:creationId xmlns:a16="http://schemas.microsoft.com/office/drawing/2014/main" id="{A9D96958-E806-1448-5F37-C8414EB62BB9}"/>
              </a:ext>
            </a:extLst>
          </p:cNvPr>
          <p:cNvSpPr/>
          <p:nvPr/>
        </p:nvSpPr>
        <p:spPr>
          <a:xfrm>
            <a:off x="5503719" y="5427134"/>
            <a:ext cx="2103573"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r>
              <a:rPr lang="ja-JP" altLang="en-US" sz="2400" dirty="0">
                <a:solidFill>
                  <a:schemeClr val="tx1"/>
                </a:solidFill>
                <a:latin typeface="UD デジタル 教科書体 NP-R" panose="02020400000000000000" pitchFamily="18" charset="-128"/>
                <a:ea typeface="UD デジタル 教科書体 NP-R" panose="02020400000000000000" pitchFamily="18" charset="-128"/>
              </a:rPr>
              <a:t>歯みがきをするとよいことも書くといいよ。</a:t>
            </a:r>
          </a:p>
          <a:p>
            <a:pPr algn="ctr"/>
            <a:endParaRPr kumimoji="1" lang="ja-JP" altLang="en-US" sz="2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7" name="正方形/長方形 66">
            <a:extLst>
              <a:ext uri="{FF2B5EF4-FFF2-40B4-BE49-F238E27FC236}">
                <a16:creationId xmlns:a16="http://schemas.microsoft.com/office/drawing/2014/main" id="{066B1477-5148-3329-6818-47D192B17C43}"/>
              </a:ext>
            </a:extLst>
          </p:cNvPr>
          <p:cNvSpPr/>
          <p:nvPr/>
        </p:nvSpPr>
        <p:spPr>
          <a:xfrm>
            <a:off x="10052444" y="5434440"/>
            <a:ext cx="2110953" cy="1399287"/>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lang="ja-JP" altLang="en-US" sz="2400" dirty="0">
              <a:solidFill>
                <a:schemeClr val="tx1"/>
              </a:solidFill>
              <a:latin typeface="UD デジタル 教科書体 NP-R" panose="02020400000000000000" pitchFamily="18" charset="-128"/>
              <a:ea typeface="UD デジタル 教科書体 NP-R" panose="02020400000000000000" pitchFamily="18" charset="-128"/>
            </a:endParaRPr>
          </a:p>
          <a:p>
            <a:pPr algn="ctr"/>
            <a:endParaRPr kumimoji="1" lang="ja-JP" altLang="en-US" sz="240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68" name="正方形/長方形 67">
            <a:extLst>
              <a:ext uri="{FF2B5EF4-FFF2-40B4-BE49-F238E27FC236}">
                <a16:creationId xmlns:a16="http://schemas.microsoft.com/office/drawing/2014/main" id="{19A95489-8A7E-DE00-6113-46DCA64DD161}"/>
              </a:ext>
            </a:extLst>
          </p:cNvPr>
          <p:cNvSpPr/>
          <p:nvPr/>
        </p:nvSpPr>
        <p:spPr>
          <a:xfrm>
            <a:off x="1049609" y="5427134"/>
            <a:ext cx="2121668"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endParaRPr kumimoji="1" lang="ja-JP" altLang="en-US" sz="1050" dirty="0">
              <a:solidFill>
                <a:schemeClr val="tx1"/>
              </a:solidFill>
              <a:latin typeface="UD デジタル 教科書体 NP-R" panose="02020400000000000000" pitchFamily="18" charset="-128"/>
              <a:ea typeface="UD デジタル 教科書体 NP-R" panose="02020400000000000000" pitchFamily="18" charset="-128"/>
            </a:endParaRPr>
          </a:p>
        </p:txBody>
      </p:sp>
      <p:sp>
        <p:nvSpPr>
          <p:cNvPr id="3" name="正方形/長方形 2">
            <a:extLst>
              <a:ext uri="{FF2B5EF4-FFF2-40B4-BE49-F238E27FC236}">
                <a16:creationId xmlns:a16="http://schemas.microsoft.com/office/drawing/2014/main" id="{06243C35-9CC9-7C0D-5523-30D4FCE74A9C}"/>
              </a:ext>
            </a:extLst>
          </p:cNvPr>
          <p:cNvSpPr/>
          <p:nvPr/>
        </p:nvSpPr>
        <p:spPr>
          <a:xfrm>
            <a:off x="7729884" y="2144410"/>
            <a:ext cx="2137687" cy="3086100"/>
          </a:xfrm>
          <a:prstGeom prst="rect">
            <a:avLst/>
          </a:prstGeom>
          <a:solidFill>
            <a:srgbClr val="FFCCCC"/>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r>
              <a:rPr lang="ja-JP" altLang="en-US" sz="2400" dirty="0">
                <a:solidFill>
                  <a:schemeClr val="tx1"/>
                </a:solidFill>
                <a:latin typeface="UD デジタル 教科書体 NK-R" panose="02020400000000000000" pitchFamily="18" charset="-128"/>
                <a:ea typeface="UD デジタル 教科書体 NK-R" panose="02020400000000000000" pitchFamily="18" charset="-128"/>
              </a:rPr>
              <a:t>せんべいやチーズ</a:t>
            </a:r>
          </a:p>
        </p:txBody>
      </p:sp>
      <p:pic>
        <p:nvPicPr>
          <p:cNvPr id="52" name="Picture 2" descr="つやのあるはてなマーク青">
            <a:extLst>
              <a:ext uri="{FF2B5EF4-FFF2-40B4-BE49-F238E27FC236}">
                <a16:creationId xmlns:a16="http://schemas.microsoft.com/office/drawing/2014/main" id="{CC947376-76E0-6A4A-90EE-9D486FA97011}"/>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37260" y="4947381"/>
            <a:ext cx="409769" cy="409769"/>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4" descr="電球">
            <a:extLst>
              <a:ext uri="{FF2B5EF4-FFF2-40B4-BE49-F238E27FC236}">
                <a16:creationId xmlns:a16="http://schemas.microsoft.com/office/drawing/2014/main" id="{4C9311EC-491C-2030-EEC3-02FF17C5502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4516" y="3399662"/>
            <a:ext cx="493297" cy="493297"/>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6" descr="いいねの手1">
            <a:extLst>
              <a:ext uri="{FF2B5EF4-FFF2-40B4-BE49-F238E27FC236}">
                <a16:creationId xmlns:a16="http://schemas.microsoft.com/office/drawing/2014/main" id="{938C3ACC-23E0-FC68-D60F-15DB12F3A14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4488" y="1826127"/>
            <a:ext cx="590857" cy="596766"/>
          </a:xfrm>
          <a:prstGeom prst="rect">
            <a:avLst/>
          </a:prstGeom>
          <a:noFill/>
          <a:extLst>
            <a:ext uri="{909E8E84-426E-40DD-AFC4-6F175D3DCCD1}">
              <a14:hiddenFill xmlns:a14="http://schemas.microsoft.com/office/drawing/2010/main">
                <a:solidFill>
                  <a:srgbClr val="FFFFFF"/>
                </a:solidFill>
              </a14:hiddenFill>
            </a:ext>
          </a:extLst>
        </p:spPr>
      </p:pic>
      <p:pic>
        <p:nvPicPr>
          <p:cNvPr id="61" name="Picture 4" descr="電球">
            <a:extLst>
              <a:ext uri="{FF2B5EF4-FFF2-40B4-BE49-F238E27FC236}">
                <a16:creationId xmlns:a16="http://schemas.microsoft.com/office/drawing/2014/main" id="{35F8703B-B1AC-38E2-33F3-7C2189B122E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48635" y="6313922"/>
            <a:ext cx="493297" cy="493297"/>
          </a:xfrm>
          <a:prstGeom prst="rect">
            <a:avLst/>
          </a:prstGeom>
          <a:noFill/>
          <a:extLst>
            <a:ext uri="{909E8E84-426E-40DD-AFC4-6F175D3DCCD1}">
              <a14:hiddenFill xmlns:a14="http://schemas.microsoft.com/office/drawing/2010/main">
                <a:solidFill>
                  <a:srgbClr val="FFFFFF"/>
                </a:solidFill>
              </a14:hiddenFill>
            </a:ext>
          </a:extLst>
        </p:spPr>
      </p:pic>
      <p:sp>
        <p:nvSpPr>
          <p:cNvPr id="8" name="正方形/長方形 7">
            <a:extLst>
              <a:ext uri="{FF2B5EF4-FFF2-40B4-BE49-F238E27FC236}">
                <a16:creationId xmlns:a16="http://schemas.microsoft.com/office/drawing/2014/main" id="{37034BD6-713C-10D4-A2A5-9823CDC87537}"/>
              </a:ext>
            </a:extLst>
          </p:cNvPr>
          <p:cNvSpPr/>
          <p:nvPr/>
        </p:nvSpPr>
        <p:spPr>
          <a:xfrm>
            <a:off x="7764319" y="5414434"/>
            <a:ext cx="2103573" cy="1399288"/>
          </a:xfrm>
          <a:prstGeom prst="rect">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vert="eaVert" rtlCol="0" anchor="t" anchorCtr="0">
            <a:normAutofit/>
          </a:bodyPr>
          <a:lstStyle/>
          <a:p>
            <a:pPr algn="ctr"/>
            <a:r>
              <a:rPr lang="ja-JP" altLang="en-US" sz="2400" dirty="0">
                <a:solidFill>
                  <a:schemeClr val="tx1"/>
                </a:solidFill>
                <a:latin typeface="UD デジタル 教科書体 NP-R" panose="02020400000000000000" pitchFamily="18" charset="-128"/>
                <a:ea typeface="UD デジタル 教科書体 NP-R" panose="02020400000000000000" pitchFamily="18" charset="-128"/>
              </a:rPr>
              <a:t>例があって分かり</a:t>
            </a:r>
            <a:endParaRPr lang="en-US" altLang="ja-JP" sz="2400" dirty="0">
              <a:solidFill>
                <a:schemeClr val="tx1"/>
              </a:solidFill>
              <a:latin typeface="UD デジタル 教科書体 NP-R" panose="02020400000000000000" pitchFamily="18" charset="-128"/>
              <a:ea typeface="UD デジタル 教科書体 NP-R" panose="02020400000000000000" pitchFamily="18" charset="-128"/>
            </a:endParaRPr>
          </a:p>
          <a:p>
            <a:pPr algn="ctr"/>
            <a:r>
              <a:rPr lang="ja-JP" altLang="en-US" sz="2400" dirty="0">
                <a:solidFill>
                  <a:schemeClr val="tx1"/>
                </a:solidFill>
                <a:latin typeface="UD デジタル 教科書体 NP-R" panose="02020400000000000000" pitchFamily="18" charset="-128"/>
                <a:ea typeface="UD デジタル 教科書体 NP-R" panose="02020400000000000000" pitchFamily="18" charset="-128"/>
              </a:rPr>
              <a:t>やすいね</a:t>
            </a:r>
            <a:endParaRPr kumimoji="1" lang="ja-JP" altLang="en-US" sz="2400" dirty="0">
              <a:solidFill>
                <a:schemeClr val="tx1"/>
              </a:solidFill>
              <a:latin typeface="UD デジタル 教科書体 NP-R" panose="02020400000000000000" pitchFamily="18" charset="-128"/>
              <a:ea typeface="UD デジタル 教科書体 NP-R" panose="02020400000000000000" pitchFamily="18" charset="-128"/>
            </a:endParaRPr>
          </a:p>
        </p:txBody>
      </p:sp>
      <p:pic>
        <p:nvPicPr>
          <p:cNvPr id="7" name="Picture 6" descr="いいねの手1">
            <a:extLst>
              <a:ext uri="{FF2B5EF4-FFF2-40B4-BE49-F238E27FC236}">
                <a16:creationId xmlns:a16="http://schemas.microsoft.com/office/drawing/2014/main" id="{D8778F60-ED73-124E-3E70-1A9EB8766FF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762376" y="6147445"/>
            <a:ext cx="590857" cy="596766"/>
          </a:xfrm>
          <a:prstGeom prst="rect">
            <a:avLst/>
          </a:prstGeom>
          <a:noFill/>
          <a:extLst>
            <a:ext uri="{909E8E84-426E-40DD-AFC4-6F175D3DCCD1}">
              <a14:hiddenFill xmlns:a14="http://schemas.microsoft.com/office/drawing/2010/main">
                <a:solidFill>
                  <a:srgbClr val="FFFFFF"/>
                </a:solidFill>
              </a14:hiddenFill>
            </a:ext>
          </a:extLst>
        </p:spPr>
      </p:pic>
      <p:sp>
        <p:nvSpPr>
          <p:cNvPr id="9" name="四角形吹き出し 19">
            <a:extLst>
              <a:ext uri="{FF2B5EF4-FFF2-40B4-BE49-F238E27FC236}">
                <a16:creationId xmlns:a16="http://schemas.microsoft.com/office/drawing/2014/main" id="{25988E8D-D64F-5DD5-2884-2282EC97901F}"/>
              </a:ext>
            </a:extLst>
          </p:cNvPr>
          <p:cNvSpPr/>
          <p:nvPr/>
        </p:nvSpPr>
        <p:spPr>
          <a:xfrm>
            <a:off x="7833302" y="4849525"/>
            <a:ext cx="3317099" cy="1906900"/>
          </a:xfrm>
          <a:prstGeom prst="wedgeRectCallout">
            <a:avLst>
              <a:gd name="adj1" fmla="val 24418"/>
              <a:gd name="adj2" fmla="val -86497"/>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付箋機能</a:t>
            </a:r>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調べた情報を付箋に書き出した後、適切なものを選んだり、優先順位を考えて並び替えたりして、伝えたいことを明確にできるようにする。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10" name="四角形吹き出し 19">
            <a:extLst>
              <a:ext uri="{FF2B5EF4-FFF2-40B4-BE49-F238E27FC236}">
                <a16:creationId xmlns:a16="http://schemas.microsoft.com/office/drawing/2014/main" id="{C0ACB510-92D7-F827-8D65-E0DC44164953}"/>
              </a:ext>
            </a:extLst>
          </p:cNvPr>
          <p:cNvSpPr/>
          <p:nvPr/>
        </p:nvSpPr>
        <p:spPr>
          <a:xfrm>
            <a:off x="4237413" y="2771541"/>
            <a:ext cx="3317099" cy="2077984"/>
          </a:xfrm>
          <a:prstGeom prst="wedgeRectCallout">
            <a:avLst>
              <a:gd name="adj1" fmla="val -5613"/>
              <a:gd name="adj2" fmla="val 80940"/>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相互コメント</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a:t>
            </a:r>
            <a:r>
              <a:rPr lang="ja-JP"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デジタル上で書いた文章を読み合い、よい</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ところ</a:t>
            </a:r>
            <a:r>
              <a:rPr lang="ja-JP"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や補ったほうがよい点、疑問点等を伝え合</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cs typeface="Times New Roman" panose="02020603050405020304" pitchFamily="18" charset="0"/>
              </a:rPr>
              <a:t>えるようにする。</a:t>
            </a:r>
            <a:r>
              <a:rPr lang="ja-JP" altLang="en-US" sz="2000" dirty="0"/>
              <a:t>。</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4" name="スライド番号プレースホルダー 3">
            <a:extLst>
              <a:ext uri="{FF2B5EF4-FFF2-40B4-BE49-F238E27FC236}">
                <a16:creationId xmlns:a16="http://schemas.microsoft.com/office/drawing/2014/main" id="{53B0256E-18EF-B48D-D9E3-1DC5AE3B9E93}"/>
              </a:ext>
            </a:extLst>
          </p:cNvPr>
          <p:cNvSpPr>
            <a:spLocks noGrp="1"/>
          </p:cNvSpPr>
          <p:nvPr>
            <p:ph type="sldNum" sz="quarter" idx="12"/>
          </p:nvPr>
        </p:nvSpPr>
        <p:spPr>
          <a:xfrm>
            <a:off x="8683752" y="6356350"/>
            <a:ext cx="2743200" cy="365125"/>
          </a:xfrm>
        </p:spPr>
        <p:txBody>
          <a:bodyPr/>
          <a:lstStyle/>
          <a:p>
            <a:fld id="{9AC07B07-E3E6-4CD8-8BE8-0EC7FE667081}" type="slidenum">
              <a:rPr kumimoji="1" lang="ja-JP" altLang="en-US" smtClean="0"/>
              <a:t>17</a:t>
            </a:fld>
            <a:endParaRPr kumimoji="1" lang="ja-JP" altLang="en-US" dirty="0"/>
          </a:p>
        </p:txBody>
      </p:sp>
      <p:sp>
        <p:nvSpPr>
          <p:cNvPr id="5" name="テキスト ボックス 4">
            <a:extLst>
              <a:ext uri="{FF2B5EF4-FFF2-40B4-BE49-F238E27FC236}">
                <a16:creationId xmlns:a16="http://schemas.microsoft.com/office/drawing/2014/main" id="{A6929699-1BB2-E91F-6A45-A568182678F2}"/>
              </a:ext>
            </a:extLst>
          </p:cNvPr>
          <p:cNvSpPr txBox="1"/>
          <p:nvPr/>
        </p:nvSpPr>
        <p:spPr>
          <a:xfrm>
            <a:off x="200716" y="226684"/>
            <a:ext cx="677108" cy="5683514"/>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相互コメント・付箋機能</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Tree>
    <p:extLst>
      <p:ext uri="{BB962C8B-B14F-4D97-AF65-F5344CB8AC3E}">
        <p14:creationId xmlns:p14="http://schemas.microsoft.com/office/powerpoint/2010/main" val="2951235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B9E8B05A-F736-48FA-E476-864B3B9E68B1}"/>
            </a:ext>
          </a:extLst>
        </p:cNvPr>
        <p:cNvGrpSpPr/>
        <p:nvPr/>
      </p:nvGrpSpPr>
      <p:grpSpPr>
        <a:xfrm>
          <a:off x="0" y="0"/>
          <a:ext cx="0" cy="0"/>
          <a:chOff x="0" y="0"/>
          <a:chExt cx="0" cy="0"/>
        </a:xfrm>
      </p:grpSpPr>
      <p:pic>
        <p:nvPicPr>
          <p:cNvPr id="9" name="図 8" descr="テーブル&#10;&#10;AI 生成コンテンツは誤りを含む可能性があります。">
            <a:extLst>
              <a:ext uri="{FF2B5EF4-FFF2-40B4-BE49-F238E27FC236}">
                <a16:creationId xmlns:a16="http://schemas.microsoft.com/office/drawing/2014/main" id="{2414336A-3122-649D-365B-FD68A17A7C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315" y="1170432"/>
            <a:ext cx="8611501" cy="5448692"/>
          </a:xfrm>
          <a:prstGeom prst="rect">
            <a:avLst/>
          </a:prstGeom>
        </p:spPr>
      </p:pic>
      <p:sp>
        <p:nvSpPr>
          <p:cNvPr id="37" name="正方形/長方形 36">
            <a:extLst>
              <a:ext uri="{FF2B5EF4-FFF2-40B4-BE49-F238E27FC236}">
                <a16:creationId xmlns:a16="http://schemas.microsoft.com/office/drawing/2014/main" id="{52663780-F987-4152-874F-2506FA9CD378}"/>
              </a:ext>
            </a:extLst>
          </p:cNvPr>
          <p:cNvSpPr/>
          <p:nvPr/>
        </p:nvSpPr>
        <p:spPr>
          <a:xfrm>
            <a:off x="1997790" y="2579558"/>
            <a:ext cx="7889922" cy="3602626"/>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endParaRPr lang="en-US" altLang="ja-JP" sz="1400" dirty="0">
              <a:solidFill>
                <a:srgbClr val="000000"/>
              </a:solidFill>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a:t>
            </a:r>
            <a:endParaRPr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 name="吹き出し: 角を丸めた四角形 1">
            <a:extLst>
              <a:ext uri="{FF2B5EF4-FFF2-40B4-BE49-F238E27FC236}">
                <a16:creationId xmlns:a16="http://schemas.microsoft.com/office/drawing/2014/main" id="{93DC605C-5A30-7A89-56C5-91AB36615557}"/>
              </a:ext>
            </a:extLst>
          </p:cNvPr>
          <p:cNvSpPr/>
          <p:nvPr/>
        </p:nvSpPr>
        <p:spPr>
          <a:xfrm>
            <a:off x="39388" y="226684"/>
            <a:ext cx="1597592" cy="2635642"/>
          </a:xfrm>
          <a:prstGeom prst="wedgeRoundRectCallout">
            <a:avLst>
              <a:gd name="adj1" fmla="val 76152"/>
              <a:gd name="adj2" fmla="val 20635"/>
              <a:gd name="adj3" fmla="val 16667"/>
            </a:avLst>
          </a:prstGeom>
        </p:spPr>
        <p:style>
          <a:lnRef idx="2">
            <a:schemeClr val="dk1"/>
          </a:lnRef>
          <a:fillRef idx="1">
            <a:schemeClr val="lt1"/>
          </a:fillRef>
          <a:effectRef idx="0">
            <a:schemeClr val="dk1"/>
          </a:effectRef>
          <a:fontRef idx="minor">
            <a:schemeClr val="dk1"/>
          </a:fontRef>
        </p:style>
        <p:txBody>
          <a:bodyPr vert="eaVert" rtlCol="0" anchor="t" anchorCtr="0"/>
          <a:lstStyle/>
          <a:p>
            <a:r>
              <a:rPr kumimoji="1" lang="ja-JP" altLang="en-US" sz="2400" dirty="0">
                <a:latin typeface="UD デジタル 教科書体 NP-R" panose="02020400000000000000" pitchFamily="18" charset="-128"/>
                <a:ea typeface="UD デジタル 教科書体 NP-R" panose="02020400000000000000" pitchFamily="18" charset="-128"/>
              </a:rPr>
              <a:t>　</a:t>
            </a:r>
          </a:p>
        </p:txBody>
      </p:sp>
      <p:pic>
        <p:nvPicPr>
          <p:cNvPr id="3" name="Picture 6" descr="いいねの手1">
            <a:extLst>
              <a:ext uri="{FF2B5EF4-FFF2-40B4-BE49-F238E27FC236}">
                <a16:creationId xmlns:a16="http://schemas.microsoft.com/office/drawing/2014/main" id="{80C1CDF3-0FF8-D0C2-9166-B3104A4FA1F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221" y="2285745"/>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4" name="吹き出し: 角を丸めた四角形 3">
            <a:extLst>
              <a:ext uri="{FF2B5EF4-FFF2-40B4-BE49-F238E27FC236}">
                <a16:creationId xmlns:a16="http://schemas.microsoft.com/office/drawing/2014/main" id="{25B39A4C-1D6D-58D1-866D-EF1FAB9266F3}"/>
              </a:ext>
            </a:extLst>
          </p:cNvPr>
          <p:cNvSpPr/>
          <p:nvPr/>
        </p:nvSpPr>
        <p:spPr>
          <a:xfrm>
            <a:off x="102148" y="3546542"/>
            <a:ext cx="1597592" cy="2635642"/>
          </a:xfrm>
          <a:prstGeom prst="wedgeRoundRectCallout">
            <a:avLst>
              <a:gd name="adj1" fmla="val 76152"/>
              <a:gd name="adj2" fmla="val 2063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lang="en-US" altLang="ja-JP" dirty="0">
              <a:latin typeface="UD デジタル 教科書体 NP-R" panose="02020400000000000000" pitchFamily="18" charset="-128"/>
              <a:ea typeface="UD デジタル 教科書体 NP-R" panose="02020400000000000000" pitchFamily="18" charset="-128"/>
            </a:endParaRPr>
          </a:p>
          <a:p>
            <a:r>
              <a:rPr lang="ja-JP" altLang="en-US" dirty="0">
                <a:latin typeface="UD デジタル 教科書体 NP-R" panose="02020400000000000000" pitchFamily="18" charset="-128"/>
                <a:ea typeface="UD デジタル 教科書体 NP-R" panose="02020400000000000000" pitchFamily="18" charset="-128"/>
              </a:rPr>
              <a:t>　</a:t>
            </a:r>
          </a:p>
        </p:txBody>
      </p:sp>
      <p:pic>
        <p:nvPicPr>
          <p:cNvPr id="5" name="Picture 6" descr="いいねの手1">
            <a:extLst>
              <a:ext uri="{FF2B5EF4-FFF2-40B4-BE49-F238E27FC236}">
                <a16:creationId xmlns:a16="http://schemas.microsoft.com/office/drawing/2014/main" id="{DF707879-BF70-4949-3C26-B692F202974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92139" y="5503810"/>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6" name="吹き出し: 角を丸めた四角形 5">
            <a:extLst>
              <a:ext uri="{FF2B5EF4-FFF2-40B4-BE49-F238E27FC236}">
                <a16:creationId xmlns:a16="http://schemas.microsoft.com/office/drawing/2014/main" id="{1A631AD7-61AF-67BD-D37E-26C63F2F35FB}"/>
              </a:ext>
            </a:extLst>
          </p:cNvPr>
          <p:cNvSpPr/>
          <p:nvPr/>
        </p:nvSpPr>
        <p:spPr>
          <a:xfrm>
            <a:off x="10405560" y="381840"/>
            <a:ext cx="1597592" cy="2635642"/>
          </a:xfrm>
          <a:prstGeom prst="wedgeRoundRectCallout">
            <a:avLst>
              <a:gd name="adj1" fmla="val -73094"/>
              <a:gd name="adj2" fmla="val 2182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kumimoji="1" lang="ja-JP" altLang="en-US" sz="1200" dirty="0">
              <a:latin typeface="UD デジタル 教科書体 NP-R" panose="02020400000000000000" pitchFamily="18" charset="-128"/>
              <a:ea typeface="UD デジタル 教科書体 NP-R" panose="02020400000000000000" pitchFamily="18" charset="-128"/>
            </a:endParaRPr>
          </a:p>
        </p:txBody>
      </p:sp>
      <p:pic>
        <p:nvPicPr>
          <p:cNvPr id="7" name="Picture 6" descr="いいねの手1">
            <a:extLst>
              <a:ext uri="{FF2B5EF4-FFF2-40B4-BE49-F238E27FC236}">
                <a16:creationId xmlns:a16="http://schemas.microsoft.com/office/drawing/2014/main" id="{8EE7BD22-56EF-E7D2-FB1B-A148E92CFA0F}"/>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396399" y="2555803"/>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8" name="吹き出し: 角を丸めた四角形 7">
            <a:extLst>
              <a:ext uri="{FF2B5EF4-FFF2-40B4-BE49-F238E27FC236}">
                <a16:creationId xmlns:a16="http://schemas.microsoft.com/office/drawing/2014/main" id="{5031EA39-F165-46DD-0177-C85FD2DF9BE1}"/>
              </a:ext>
            </a:extLst>
          </p:cNvPr>
          <p:cNvSpPr/>
          <p:nvPr/>
        </p:nvSpPr>
        <p:spPr>
          <a:xfrm>
            <a:off x="10436609" y="3694471"/>
            <a:ext cx="1597592" cy="2635642"/>
          </a:xfrm>
          <a:prstGeom prst="wedgeRoundRectCallout">
            <a:avLst>
              <a:gd name="adj1" fmla="val -73094"/>
              <a:gd name="adj2" fmla="val 2182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kumimoji="1" lang="ja-JP" altLang="en-US" sz="1200" dirty="0">
              <a:latin typeface="UD デジタル 教科書体 NP-R" panose="02020400000000000000" pitchFamily="18" charset="-128"/>
              <a:ea typeface="UD デジタル 教科書体 NP-R" panose="02020400000000000000" pitchFamily="18" charset="-128"/>
            </a:endParaRPr>
          </a:p>
        </p:txBody>
      </p:sp>
      <p:pic>
        <p:nvPicPr>
          <p:cNvPr id="10" name="Picture 6" descr="いいねの手1">
            <a:extLst>
              <a:ext uri="{FF2B5EF4-FFF2-40B4-BE49-F238E27FC236}">
                <a16:creationId xmlns:a16="http://schemas.microsoft.com/office/drawing/2014/main" id="{FF93BB18-FB39-7CB3-8081-82B0CF03C9D3}"/>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442381" y="5838655"/>
            <a:ext cx="486592" cy="4914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電球">
            <a:extLst>
              <a:ext uri="{FF2B5EF4-FFF2-40B4-BE49-F238E27FC236}">
                <a16:creationId xmlns:a16="http://schemas.microsoft.com/office/drawing/2014/main" id="{0158C81C-EEF9-48D0-21A8-4F01E24A00E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180" y="2314033"/>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電球">
            <a:extLst>
              <a:ext uri="{FF2B5EF4-FFF2-40B4-BE49-F238E27FC236}">
                <a16:creationId xmlns:a16="http://schemas.microsoft.com/office/drawing/2014/main" id="{3DE3449A-C35A-8214-8FFC-8FCF028C979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9540" y="5624672"/>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電球">
            <a:extLst>
              <a:ext uri="{FF2B5EF4-FFF2-40B4-BE49-F238E27FC236}">
                <a16:creationId xmlns:a16="http://schemas.microsoft.com/office/drawing/2014/main" id="{858677AE-CAB4-9A66-DC81-362170FD89B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49759" y="2574482"/>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電球">
            <a:extLst>
              <a:ext uri="{FF2B5EF4-FFF2-40B4-BE49-F238E27FC236}">
                <a16:creationId xmlns:a16="http://schemas.microsoft.com/office/drawing/2014/main" id="{B9C08A04-9D8D-57CF-AD3B-32A4C8A472D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7507" y="5834459"/>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つやのあるはてなマーク青">
            <a:extLst>
              <a:ext uri="{FF2B5EF4-FFF2-40B4-BE49-F238E27FC236}">
                <a16:creationId xmlns:a16="http://schemas.microsoft.com/office/drawing/2014/main" id="{8AA15ADF-F869-9287-2DF7-69F2307BF4F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0893" y="2386366"/>
            <a:ext cx="337459" cy="29097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つやのあるはてなマーク青">
            <a:extLst>
              <a:ext uri="{FF2B5EF4-FFF2-40B4-BE49-F238E27FC236}">
                <a16:creationId xmlns:a16="http://schemas.microsoft.com/office/drawing/2014/main" id="{86B852E7-4E1D-E98A-2518-A0E7EFD0A14F}"/>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9653" y="5670473"/>
            <a:ext cx="337459" cy="3374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つやのあるはてなマーク青">
            <a:extLst>
              <a:ext uri="{FF2B5EF4-FFF2-40B4-BE49-F238E27FC236}">
                <a16:creationId xmlns:a16="http://schemas.microsoft.com/office/drawing/2014/main" id="{9E593357-DCE1-E424-D26F-3F51AEDD8120}"/>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600713" y="2601505"/>
            <a:ext cx="337459" cy="3374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つやのあるはてなマーク青">
            <a:extLst>
              <a:ext uri="{FF2B5EF4-FFF2-40B4-BE49-F238E27FC236}">
                <a16:creationId xmlns:a16="http://schemas.microsoft.com/office/drawing/2014/main" id="{32245D5C-9C72-BC45-1444-4619BD92727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33778" y="5950889"/>
            <a:ext cx="337459" cy="337459"/>
          </a:xfrm>
          <a:prstGeom prst="rect">
            <a:avLst/>
          </a:prstGeom>
          <a:noFill/>
          <a:extLst>
            <a:ext uri="{909E8E84-426E-40DD-AFC4-6F175D3DCCD1}">
              <a14:hiddenFill xmlns:a14="http://schemas.microsoft.com/office/drawing/2010/main">
                <a:solidFill>
                  <a:srgbClr val="FFFFFF"/>
                </a:solidFill>
              </a14:hiddenFill>
            </a:ext>
          </a:extLst>
        </p:spPr>
      </p:pic>
      <p:sp>
        <p:nvSpPr>
          <p:cNvPr id="11" name="スライド番号プレースホルダー 10">
            <a:extLst>
              <a:ext uri="{FF2B5EF4-FFF2-40B4-BE49-F238E27FC236}">
                <a16:creationId xmlns:a16="http://schemas.microsoft.com/office/drawing/2014/main" id="{F05C8488-702E-F591-8626-D39221B6C4DC}"/>
              </a:ext>
            </a:extLst>
          </p:cNvPr>
          <p:cNvSpPr>
            <a:spLocks noGrp="1"/>
          </p:cNvSpPr>
          <p:nvPr>
            <p:ph type="sldNum" sz="quarter" idx="12"/>
          </p:nvPr>
        </p:nvSpPr>
        <p:spPr/>
        <p:txBody>
          <a:bodyPr/>
          <a:lstStyle/>
          <a:p>
            <a:fld id="{9AC07B07-E3E6-4CD8-8BE8-0EC7FE667081}" type="slidenum">
              <a:rPr kumimoji="1" lang="ja-JP" altLang="en-US" smtClean="0"/>
              <a:t>18</a:t>
            </a:fld>
            <a:endParaRPr kumimoji="1" lang="ja-JP" altLang="en-US"/>
          </a:p>
        </p:txBody>
      </p:sp>
      <p:sp>
        <p:nvSpPr>
          <p:cNvPr id="12" name="テキスト ボックス 11">
            <a:extLst>
              <a:ext uri="{FF2B5EF4-FFF2-40B4-BE49-F238E27FC236}">
                <a16:creationId xmlns:a16="http://schemas.microsoft.com/office/drawing/2014/main" id="{8AAB0C54-F82C-B989-EABB-C111484505BD}"/>
              </a:ext>
            </a:extLst>
          </p:cNvPr>
          <p:cNvSpPr txBox="1"/>
          <p:nvPr/>
        </p:nvSpPr>
        <p:spPr>
          <a:xfrm>
            <a:off x="237588" y="188585"/>
            <a:ext cx="492443" cy="167679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相互コメント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8162435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A37825B-38F2-B034-F53C-CD09AEB1F3A3}"/>
            </a:ext>
          </a:extLst>
        </p:cNvPr>
        <p:cNvGrpSpPr/>
        <p:nvPr/>
      </p:nvGrpSpPr>
      <p:grpSpPr>
        <a:xfrm>
          <a:off x="0" y="0"/>
          <a:ext cx="0" cy="0"/>
          <a:chOff x="0" y="0"/>
          <a:chExt cx="0" cy="0"/>
        </a:xfrm>
      </p:grpSpPr>
      <p:pic>
        <p:nvPicPr>
          <p:cNvPr id="9" name="図 8" descr="テーブル&#10;&#10;AI 生成コンテンツは誤りを含む可能性があります。">
            <a:extLst>
              <a:ext uri="{FF2B5EF4-FFF2-40B4-BE49-F238E27FC236}">
                <a16:creationId xmlns:a16="http://schemas.microsoft.com/office/drawing/2014/main" id="{FA33252D-705A-D0A4-AF23-DF4688F620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315" y="1170432"/>
            <a:ext cx="8611501" cy="5448692"/>
          </a:xfrm>
          <a:prstGeom prst="rect">
            <a:avLst/>
          </a:prstGeom>
        </p:spPr>
      </p:pic>
      <p:sp>
        <p:nvSpPr>
          <p:cNvPr id="37" name="正方形/長方形 36">
            <a:extLst>
              <a:ext uri="{FF2B5EF4-FFF2-40B4-BE49-F238E27FC236}">
                <a16:creationId xmlns:a16="http://schemas.microsoft.com/office/drawing/2014/main" id="{F41021E4-4F61-C949-D1EF-34EB186D69A3}"/>
              </a:ext>
            </a:extLst>
          </p:cNvPr>
          <p:cNvSpPr/>
          <p:nvPr/>
        </p:nvSpPr>
        <p:spPr>
          <a:xfrm>
            <a:off x="1997790" y="2579558"/>
            <a:ext cx="7889922" cy="3602626"/>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t" anchorCtr="0">
            <a:normAutofit fontScale="92500" lnSpcReduction="10000"/>
          </a:bodyPr>
          <a:lstStyle/>
          <a:p>
            <a:endParaRPr lang="en-US" altLang="ja-JP" sz="1400" dirty="0">
              <a:solidFill>
                <a:srgbClr val="000000"/>
              </a:solidFill>
            </a:endParaRPr>
          </a:p>
          <a:p>
            <a:r>
              <a:rPr lang="ja-JP" altLang="en-US" sz="1400" dirty="0">
                <a:solidFill>
                  <a:srgbClr val="000000"/>
                </a:solidFill>
              </a:rPr>
              <a:t>おやつは必要</a:t>
            </a:r>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平成二十一年国民健康・栄養調さほうこく　　　　　</a:t>
            </a:r>
            <a:endParaRPr lang="ja-JP" altLang="en-US" sz="1400" dirty="0"/>
          </a:p>
          <a:p>
            <a:endParaRPr lang="en-US" altLang="ja-JP" sz="1400" dirty="0">
              <a:solidFill>
                <a:srgbClr val="000000"/>
              </a:solidFill>
            </a:endParaRPr>
          </a:p>
          <a:p>
            <a:r>
              <a:rPr lang="ja-JP" altLang="en-US" sz="1400" dirty="0">
                <a:solidFill>
                  <a:srgbClr val="000000"/>
                </a:solidFill>
              </a:rPr>
              <a:t>たくさんの人がおやつを食べている</a:t>
            </a:r>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おばあちゃんの話</a:t>
            </a:r>
            <a:endParaRPr lang="en-US" altLang="ja-JP" sz="1400" dirty="0">
              <a:solidFill>
                <a:srgbClr val="000000"/>
              </a:solidFill>
            </a:endParaRPr>
          </a:p>
          <a:p>
            <a:r>
              <a:rPr lang="ja-JP" altLang="en-US" sz="1400" dirty="0">
                <a:solidFill>
                  <a:srgbClr val="000000"/>
                </a:solidFill>
              </a:rPr>
              <a:t>「気持ちが落ち着く」</a:t>
            </a:r>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外国でもおやつを食べる。</a:t>
            </a:r>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おやつは虫歯のもと</a:t>
            </a:r>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歯みがき </a:t>
            </a:r>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おやつはあまいものだけではない</a:t>
            </a:r>
            <a:endParaRPr lang="en-US" altLang="ja-JP" sz="1400" dirty="0">
              <a:solidFill>
                <a:srgbClr val="000000"/>
              </a:solidFill>
            </a:endParaRPr>
          </a:p>
          <a:p>
            <a:endParaRPr lang="en-US" altLang="ja-JP" sz="1400" dirty="0">
              <a:solidFill>
                <a:srgbClr val="000000"/>
              </a:solidFill>
            </a:endParaRPr>
          </a:p>
          <a:p>
            <a:r>
              <a:rPr lang="ja-JP" altLang="en-US" sz="1400" dirty="0">
                <a:solidFill>
                  <a:srgbClr val="000000"/>
                </a:solidFill>
              </a:rPr>
              <a:t>虫歯になりにくいおやつ</a:t>
            </a:r>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en-US" altLang="ja-JP" sz="1400" dirty="0">
              <a:solidFill>
                <a:srgbClr val="000000"/>
              </a:solidFill>
            </a:endParaRPr>
          </a:p>
          <a:p>
            <a:endParaRPr lang="ja-JP" altLang="en-US" sz="1400" dirty="0"/>
          </a:p>
          <a:p>
            <a:r>
              <a:rPr lang="ja-JP" altLang="en-US" sz="1400" dirty="0">
                <a:solidFill>
                  <a:srgbClr val="000000"/>
                </a:solidFill>
              </a:rPr>
              <a:t>おやつは必要</a:t>
            </a:r>
            <a:endParaRPr lang="en-US" altLang="ja-JP" sz="1400" dirty="0">
              <a:solidFill>
                <a:srgbClr val="000000"/>
              </a:solidFill>
            </a:endParaRPr>
          </a:p>
        </p:txBody>
      </p:sp>
      <p:sp>
        <p:nvSpPr>
          <p:cNvPr id="2" name="吹き出し: 角を丸めた四角形 1">
            <a:extLst>
              <a:ext uri="{FF2B5EF4-FFF2-40B4-BE49-F238E27FC236}">
                <a16:creationId xmlns:a16="http://schemas.microsoft.com/office/drawing/2014/main" id="{28EAEB34-23C3-81F5-37D6-45E9C2E2D922}"/>
              </a:ext>
            </a:extLst>
          </p:cNvPr>
          <p:cNvSpPr/>
          <p:nvPr/>
        </p:nvSpPr>
        <p:spPr>
          <a:xfrm>
            <a:off x="39388" y="226684"/>
            <a:ext cx="1597592" cy="2635642"/>
          </a:xfrm>
          <a:prstGeom prst="wedgeRoundRectCallout">
            <a:avLst>
              <a:gd name="adj1" fmla="val 76152"/>
              <a:gd name="adj2" fmla="val 20635"/>
              <a:gd name="adj3" fmla="val 16667"/>
            </a:avLst>
          </a:prstGeom>
        </p:spPr>
        <p:style>
          <a:lnRef idx="2">
            <a:schemeClr val="dk1"/>
          </a:lnRef>
          <a:fillRef idx="1">
            <a:schemeClr val="lt1"/>
          </a:fillRef>
          <a:effectRef idx="0">
            <a:schemeClr val="dk1"/>
          </a:effectRef>
          <a:fontRef idx="minor">
            <a:schemeClr val="dk1"/>
          </a:fontRef>
        </p:style>
        <p:txBody>
          <a:bodyPr vert="eaVert" rtlCol="0" anchor="t" anchorCtr="0"/>
          <a:lstStyle/>
          <a:p>
            <a:r>
              <a:rPr kumimoji="1" lang="ja-JP" altLang="en-US" sz="2400" dirty="0">
                <a:latin typeface="UD デジタル 教科書体 NP-R" panose="02020400000000000000" pitchFamily="18" charset="-128"/>
                <a:ea typeface="UD デジタル 教科書体 NP-R" panose="02020400000000000000" pitchFamily="18" charset="-128"/>
              </a:rPr>
              <a:t>　</a:t>
            </a:r>
          </a:p>
        </p:txBody>
      </p:sp>
      <p:pic>
        <p:nvPicPr>
          <p:cNvPr id="3" name="Picture 6" descr="いいねの手1">
            <a:extLst>
              <a:ext uri="{FF2B5EF4-FFF2-40B4-BE49-F238E27FC236}">
                <a16:creationId xmlns:a16="http://schemas.microsoft.com/office/drawing/2014/main" id="{57EDA445-32C3-E5E0-CE3E-483A4E558CD9}"/>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221" y="2285745"/>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4" name="吹き出し: 角を丸めた四角形 3">
            <a:extLst>
              <a:ext uri="{FF2B5EF4-FFF2-40B4-BE49-F238E27FC236}">
                <a16:creationId xmlns:a16="http://schemas.microsoft.com/office/drawing/2014/main" id="{7B772B8D-C91A-95A6-B568-62C62E1D78D6}"/>
              </a:ext>
            </a:extLst>
          </p:cNvPr>
          <p:cNvSpPr/>
          <p:nvPr/>
        </p:nvSpPr>
        <p:spPr>
          <a:xfrm>
            <a:off x="102148" y="3546542"/>
            <a:ext cx="1597592" cy="2635642"/>
          </a:xfrm>
          <a:prstGeom prst="wedgeRoundRectCallout">
            <a:avLst>
              <a:gd name="adj1" fmla="val 76152"/>
              <a:gd name="adj2" fmla="val 2063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lang="en-US" altLang="ja-JP">
              <a:latin typeface="UD デジタル 教科書体 NP-R" panose="02020400000000000000" pitchFamily="18" charset="-128"/>
              <a:ea typeface="UD デジタル 教科書体 NP-R" panose="02020400000000000000" pitchFamily="18" charset="-128"/>
            </a:endParaRPr>
          </a:p>
          <a:p>
            <a:r>
              <a:rPr lang="ja-JP" altLang="en-US" sz="1200">
                <a:latin typeface="UD デジタル 教科書体 NP-R" panose="02020400000000000000" pitchFamily="18" charset="-128"/>
                <a:ea typeface="UD デジタル 教科書体 NP-R" panose="02020400000000000000" pitchFamily="18" charset="-128"/>
              </a:rPr>
              <a:t>４　虫歯になりにくいおやつを食べて、歯みがきをするという順がいいよ</a:t>
            </a:r>
            <a:r>
              <a:rPr lang="ja-JP" altLang="en-US">
                <a:latin typeface="UD デジタル 教科書体 NP-R" panose="02020400000000000000" pitchFamily="18" charset="-128"/>
                <a:ea typeface="UD デジタル 教科書体 NP-R" panose="02020400000000000000" pitchFamily="18" charset="-128"/>
              </a:rPr>
              <a:t>。　</a:t>
            </a:r>
            <a:endParaRPr lang="ja-JP" altLang="en-US" dirty="0">
              <a:latin typeface="UD デジタル 教科書体 NP-R" panose="02020400000000000000" pitchFamily="18" charset="-128"/>
              <a:ea typeface="UD デジタル 教科書体 NP-R" panose="02020400000000000000" pitchFamily="18" charset="-128"/>
            </a:endParaRPr>
          </a:p>
        </p:txBody>
      </p:sp>
      <p:pic>
        <p:nvPicPr>
          <p:cNvPr id="5" name="Picture 6" descr="いいねの手1">
            <a:extLst>
              <a:ext uri="{FF2B5EF4-FFF2-40B4-BE49-F238E27FC236}">
                <a16:creationId xmlns:a16="http://schemas.microsoft.com/office/drawing/2014/main" id="{A555261C-750D-AB84-E0D1-90DBAA84976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92139" y="5503810"/>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6" name="吹き出し: 角を丸めた四角形 5">
            <a:extLst>
              <a:ext uri="{FF2B5EF4-FFF2-40B4-BE49-F238E27FC236}">
                <a16:creationId xmlns:a16="http://schemas.microsoft.com/office/drawing/2014/main" id="{6481346A-C46F-03B3-C9E1-3645B62E419C}"/>
              </a:ext>
            </a:extLst>
          </p:cNvPr>
          <p:cNvSpPr/>
          <p:nvPr/>
        </p:nvSpPr>
        <p:spPr>
          <a:xfrm>
            <a:off x="10405560" y="381840"/>
            <a:ext cx="1597592" cy="2635642"/>
          </a:xfrm>
          <a:prstGeom prst="wedgeRoundRectCallout">
            <a:avLst>
              <a:gd name="adj1" fmla="val -73094"/>
              <a:gd name="adj2" fmla="val 2182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kumimoji="1" lang="ja-JP" altLang="en-US" sz="1200" dirty="0">
              <a:latin typeface="UD デジタル 教科書体 NP-R" panose="02020400000000000000" pitchFamily="18" charset="-128"/>
              <a:ea typeface="UD デジタル 教科書体 NP-R" panose="02020400000000000000" pitchFamily="18" charset="-128"/>
            </a:endParaRPr>
          </a:p>
        </p:txBody>
      </p:sp>
      <p:pic>
        <p:nvPicPr>
          <p:cNvPr id="7" name="Picture 6" descr="いいねの手1">
            <a:extLst>
              <a:ext uri="{FF2B5EF4-FFF2-40B4-BE49-F238E27FC236}">
                <a16:creationId xmlns:a16="http://schemas.microsoft.com/office/drawing/2014/main" id="{E0938D50-CE7A-D69A-B6A5-3CA46BAD3D2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396399" y="2555803"/>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8" name="吹き出し: 角を丸めた四角形 7">
            <a:extLst>
              <a:ext uri="{FF2B5EF4-FFF2-40B4-BE49-F238E27FC236}">
                <a16:creationId xmlns:a16="http://schemas.microsoft.com/office/drawing/2014/main" id="{2574EFED-F4AC-AE84-DC15-420F9BE3785C}"/>
              </a:ext>
            </a:extLst>
          </p:cNvPr>
          <p:cNvSpPr/>
          <p:nvPr/>
        </p:nvSpPr>
        <p:spPr>
          <a:xfrm>
            <a:off x="10436609" y="3694471"/>
            <a:ext cx="1597592" cy="2635642"/>
          </a:xfrm>
          <a:prstGeom prst="wedgeRoundRectCallout">
            <a:avLst>
              <a:gd name="adj1" fmla="val -73094"/>
              <a:gd name="adj2" fmla="val 2182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kumimoji="1" lang="ja-JP" altLang="en-US" sz="1200" dirty="0">
              <a:latin typeface="UD デジタル 教科書体 NP-R" panose="02020400000000000000" pitchFamily="18" charset="-128"/>
              <a:ea typeface="UD デジタル 教科書体 NP-R" panose="02020400000000000000" pitchFamily="18" charset="-128"/>
            </a:endParaRPr>
          </a:p>
        </p:txBody>
      </p:sp>
      <p:pic>
        <p:nvPicPr>
          <p:cNvPr id="10" name="Picture 6" descr="いいねの手1">
            <a:extLst>
              <a:ext uri="{FF2B5EF4-FFF2-40B4-BE49-F238E27FC236}">
                <a16:creationId xmlns:a16="http://schemas.microsoft.com/office/drawing/2014/main" id="{8F0969A4-2C58-A040-0944-DF7CA8EF4F2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442381" y="5838655"/>
            <a:ext cx="486592" cy="4914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電球">
            <a:extLst>
              <a:ext uri="{FF2B5EF4-FFF2-40B4-BE49-F238E27FC236}">
                <a16:creationId xmlns:a16="http://schemas.microsoft.com/office/drawing/2014/main" id="{299FD480-E079-0951-AA37-83E862663F47}"/>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180" y="2314033"/>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電球">
            <a:extLst>
              <a:ext uri="{FF2B5EF4-FFF2-40B4-BE49-F238E27FC236}">
                <a16:creationId xmlns:a16="http://schemas.microsoft.com/office/drawing/2014/main" id="{6447F5AC-C505-68F7-35E4-710B65D6667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50442" y="3691654"/>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電球">
            <a:extLst>
              <a:ext uri="{FF2B5EF4-FFF2-40B4-BE49-F238E27FC236}">
                <a16:creationId xmlns:a16="http://schemas.microsoft.com/office/drawing/2014/main" id="{F17346D8-7227-CDA8-074F-A916A2DDAC84}"/>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49759" y="2574482"/>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電球">
            <a:extLst>
              <a:ext uri="{FF2B5EF4-FFF2-40B4-BE49-F238E27FC236}">
                <a16:creationId xmlns:a16="http://schemas.microsoft.com/office/drawing/2014/main" id="{C5F0E530-01D0-779A-061B-3B154D8B11CB}"/>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7507" y="5834459"/>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つやのあるはてなマーク青">
            <a:extLst>
              <a:ext uri="{FF2B5EF4-FFF2-40B4-BE49-F238E27FC236}">
                <a16:creationId xmlns:a16="http://schemas.microsoft.com/office/drawing/2014/main" id="{CEE24DF0-D590-5976-8F61-850E95424A0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0893" y="2386366"/>
            <a:ext cx="337459" cy="29097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つやのあるはてなマーク青">
            <a:extLst>
              <a:ext uri="{FF2B5EF4-FFF2-40B4-BE49-F238E27FC236}">
                <a16:creationId xmlns:a16="http://schemas.microsoft.com/office/drawing/2014/main" id="{04FCC7B7-5413-08F5-639A-E07D5B8CCF2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9653" y="5670473"/>
            <a:ext cx="337459" cy="3374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つやのあるはてなマーク青">
            <a:extLst>
              <a:ext uri="{FF2B5EF4-FFF2-40B4-BE49-F238E27FC236}">
                <a16:creationId xmlns:a16="http://schemas.microsoft.com/office/drawing/2014/main" id="{E38E9CA5-F048-F41A-FF71-FF93882A4FC4}"/>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600713" y="2601505"/>
            <a:ext cx="337459" cy="3374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つやのあるはてなマーク青">
            <a:extLst>
              <a:ext uri="{FF2B5EF4-FFF2-40B4-BE49-F238E27FC236}">
                <a16:creationId xmlns:a16="http://schemas.microsoft.com/office/drawing/2014/main" id="{008D87AD-6EE1-60AB-5C20-267ACC0360B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33778" y="5950889"/>
            <a:ext cx="337459" cy="337459"/>
          </a:xfrm>
          <a:prstGeom prst="rect">
            <a:avLst/>
          </a:prstGeom>
          <a:noFill/>
          <a:extLst>
            <a:ext uri="{909E8E84-426E-40DD-AFC4-6F175D3DCCD1}">
              <a14:hiddenFill xmlns:a14="http://schemas.microsoft.com/office/drawing/2010/main">
                <a:solidFill>
                  <a:srgbClr val="FFFFFF"/>
                </a:solidFill>
              </a14:hiddenFill>
            </a:ext>
          </a:extLst>
        </p:spPr>
      </p:pic>
      <p:sp>
        <p:nvSpPr>
          <p:cNvPr id="12" name="テキスト ボックス 11">
            <a:extLst>
              <a:ext uri="{FF2B5EF4-FFF2-40B4-BE49-F238E27FC236}">
                <a16:creationId xmlns:a16="http://schemas.microsoft.com/office/drawing/2014/main" id="{A25147AC-3944-00E2-AEBD-0AA26EDC39D8}"/>
              </a:ext>
            </a:extLst>
          </p:cNvPr>
          <p:cNvSpPr txBox="1"/>
          <p:nvPr/>
        </p:nvSpPr>
        <p:spPr>
          <a:xfrm>
            <a:off x="200716" y="226683"/>
            <a:ext cx="677108" cy="3871217"/>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相互コメント</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
        <p:nvSpPr>
          <p:cNvPr id="13" name="四角形吹き出し 19">
            <a:extLst>
              <a:ext uri="{FF2B5EF4-FFF2-40B4-BE49-F238E27FC236}">
                <a16:creationId xmlns:a16="http://schemas.microsoft.com/office/drawing/2014/main" id="{21C50CCD-5ABB-7299-8423-BCC3BF5DE9C7}"/>
              </a:ext>
            </a:extLst>
          </p:cNvPr>
          <p:cNvSpPr/>
          <p:nvPr/>
        </p:nvSpPr>
        <p:spPr>
          <a:xfrm>
            <a:off x="2067963" y="3546542"/>
            <a:ext cx="3534586" cy="3242189"/>
          </a:xfrm>
          <a:prstGeom prst="wedgeRectCallout">
            <a:avLst>
              <a:gd name="adj1" fmla="val 26337"/>
              <a:gd name="adj2" fmla="val -65070"/>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清書までの流れ</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①１５・１７ページで書いた文章の材料を、</a:t>
            </a:r>
            <a:r>
              <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1</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９ページにコピーして貼り付ける。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②説得力のある文章となる、文章の材料を入れ替え、文章の構成を検討できるようにする。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③②の段階で、筋道の通った文章になっているか相互コメントをする。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11" name="スライド番号プレースホルダー 10">
            <a:extLst>
              <a:ext uri="{FF2B5EF4-FFF2-40B4-BE49-F238E27FC236}">
                <a16:creationId xmlns:a16="http://schemas.microsoft.com/office/drawing/2014/main" id="{3FF0B9A1-1E8B-0086-7889-1F110AC8B3A6}"/>
              </a:ext>
            </a:extLst>
          </p:cNvPr>
          <p:cNvSpPr>
            <a:spLocks noGrp="1"/>
          </p:cNvSpPr>
          <p:nvPr>
            <p:ph type="sldNum" sz="quarter" idx="12"/>
          </p:nvPr>
        </p:nvSpPr>
        <p:spPr/>
        <p:txBody>
          <a:bodyPr/>
          <a:lstStyle/>
          <a:p>
            <a:r>
              <a:rPr kumimoji="1" lang="en-US" altLang="ja-JP" dirty="0"/>
              <a:t>19</a:t>
            </a:r>
            <a:endParaRPr kumimoji="1" lang="ja-JP" altLang="en-US" dirty="0"/>
          </a:p>
        </p:txBody>
      </p:sp>
    </p:spTree>
    <p:extLst>
      <p:ext uri="{BB962C8B-B14F-4D97-AF65-F5344CB8AC3E}">
        <p14:creationId xmlns:p14="http://schemas.microsoft.com/office/powerpoint/2010/main" val="1587528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graphicFrame>
        <p:nvGraphicFramePr>
          <p:cNvPr id="5" name="コンテンツ プレースホルダー 4">
            <a:extLst>
              <a:ext uri="{FF2B5EF4-FFF2-40B4-BE49-F238E27FC236}">
                <a16:creationId xmlns:a16="http://schemas.microsoft.com/office/drawing/2014/main" id="{64538DCD-F03E-FF3D-9404-9A9AC0BC2733}"/>
              </a:ext>
            </a:extLst>
          </p:cNvPr>
          <p:cNvGraphicFramePr>
            <a:graphicFrameLocks noGrp="1"/>
          </p:cNvGraphicFramePr>
          <p:nvPr>
            <p:ph idx="1"/>
            <p:extLst>
              <p:ext uri="{D42A27DB-BD31-4B8C-83A1-F6EECF244321}">
                <p14:modId xmlns:p14="http://schemas.microsoft.com/office/powerpoint/2010/main" val="1896016638"/>
              </p:ext>
            </p:extLst>
          </p:nvPr>
        </p:nvGraphicFramePr>
        <p:xfrm>
          <a:off x="279991" y="297712"/>
          <a:ext cx="11632019" cy="6134987"/>
        </p:xfrm>
        <a:graphic>
          <a:graphicData uri="http://schemas.openxmlformats.org/drawingml/2006/table">
            <a:tbl>
              <a:tblPr firstRow="1" bandRow="1">
                <a:tableStyleId>{5C22544A-7EE6-4342-B048-85BDC9FD1C3A}</a:tableStyleId>
              </a:tblPr>
              <a:tblGrid>
                <a:gridCol w="1661717">
                  <a:extLst>
                    <a:ext uri="{9D8B030D-6E8A-4147-A177-3AD203B41FA5}">
                      <a16:colId xmlns:a16="http://schemas.microsoft.com/office/drawing/2014/main" val="4154611566"/>
                    </a:ext>
                  </a:extLst>
                </a:gridCol>
                <a:gridCol w="1661717">
                  <a:extLst>
                    <a:ext uri="{9D8B030D-6E8A-4147-A177-3AD203B41FA5}">
                      <a16:colId xmlns:a16="http://schemas.microsoft.com/office/drawing/2014/main" val="3436104153"/>
                    </a:ext>
                  </a:extLst>
                </a:gridCol>
                <a:gridCol w="1661717">
                  <a:extLst>
                    <a:ext uri="{9D8B030D-6E8A-4147-A177-3AD203B41FA5}">
                      <a16:colId xmlns:a16="http://schemas.microsoft.com/office/drawing/2014/main" val="1860044475"/>
                    </a:ext>
                  </a:extLst>
                </a:gridCol>
                <a:gridCol w="1661717">
                  <a:extLst>
                    <a:ext uri="{9D8B030D-6E8A-4147-A177-3AD203B41FA5}">
                      <a16:colId xmlns:a16="http://schemas.microsoft.com/office/drawing/2014/main" val="89817643"/>
                    </a:ext>
                  </a:extLst>
                </a:gridCol>
                <a:gridCol w="1661717">
                  <a:extLst>
                    <a:ext uri="{9D8B030D-6E8A-4147-A177-3AD203B41FA5}">
                      <a16:colId xmlns:a16="http://schemas.microsoft.com/office/drawing/2014/main" val="2319181972"/>
                    </a:ext>
                  </a:extLst>
                </a:gridCol>
                <a:gridCol w="1760769">
                  <a:extLst>
                    <a:ext uri="{9D8B030D-6E8A-4147-A177-3AD203B41FA5}">
                      <a16:colId xmlns:a16="http://schemas.microsoft.com/office/drawing/2014/main" val="2368477706"/>
                    </a:ext>
                  </a:extLst>
                </a:gridCol>
                <a:gridCol w="1562665">
                  <a:extLst>
                    <a:ext uri="{9D8B030D-6E8A-4147-A177-3AD203B41FA5}">
                      <a16:colId xmlns:a16="http://schemas.microsoft.com/office/drawing/2014/main" val="964200375"/>
                    </a:ext>
                  </a:extLst>
                </a:gridCol>
              </a:tblGrid>
              <a:tr h="902931">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6</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5</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4</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3</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2</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1</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時</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449192329"/>
                  </a:ext>
                </a:extLst>
              </a:tr>
              <a:tr h="1356980">
                <a:tc>
                  <a:txBody>
                    <a:bodyPr/>
                    <a:lstStyle/>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ct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学習内容</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2312163477"/>
                  </a:ext>
                </a:extLst>
              </a:tr>
              <a:tr h="3875076">
                <a:tc>
                  <a:txBody>
                    <a:bodyPr/>
                    <a:lstStyle/>
                    <a:p>
                      <a:pPr algn="r" fontAlgn="t"/>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r" fontAlgn="t"/>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t"/>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t"/>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ふり返り</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①今日のめあてをもとに、学習で分かったこと</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②友達の意見でよかったことや友達の意見を聞いて考えたこと</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3939231"/>
                  </a:ext>
                </a:extLst>
              </a:tr>
            </a:tbl>
          </a:graphicData>
        </a:graphic>
      </p:graphicFrame>
      <p:sp>
        <p:nvSpPr>
          <p:cNvPr id="3" name="正方形/長方形 2">
            <a:extLst>
              <a:ext uri="{FF2B5EF4-FFF2-40B4-BE49-F238E27FC236}">
                <a16:creationId xmlns:a16="http://schemas.microsoft.com/office/drawing/2014/main" id="{46990E65-56D0-0AF9-636B-C321B3B4458E}"/>
              </a:ext>
            </a:extLst>
          </p:cNvPr>
          <p:cNvSpPr/>
          <p:nvPr/>
        </p:nvSpPr>
        <p:spPr>
          <a:xfrm>
            <a:off x="355600" y="2609701"/>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4" name="正方形/長方形 3">
            <a:extLst>
              <a:ext uri="{FF2B5EF4-FFF2-40B4-BE49-F238E27FC236}">
                <a16:creationId xmlns:a16="http://schemas.microsoft.com/office/drawing/2014/main" id="{8A208FF6-1262-8BDA-96B6-A2CD31253162}"/>
              </a:ext>
            </a:extLst>
          </p:cNvPr>
          <p:cNvSpPr/>
          <p:nvPr/>
        </p:nvSpPr>
        <p:spPr>
          <a:xfrm>
            <a:off x="1991921" y="2609701"/>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6" name="正方形/長方形 5">
            <a:extLst>
              <a:ext uri="{FF2B5EF4-FFF2-40B4-BE49-F238E27FC236}">
                <a16:creationId xmlns:a16="http://schemas.microsoft.com/office/drawing/2014/main" id="{C78CE6BC-C9E0-DBE9-14F0-DF90F2657BBA}"/>
              </a:ext>
            </a:extLst>
          </p:cNvPr>
          <p:cNvSpPr/>
          <p:nvPr/>
        </p:nvSpPr>
        <p:spPr>
          <a:xfrm>
            <a:off x="3677695" y="2609700"/>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7" name="正方形/長方形 6">
            <a:extLst>
              <a:ext uri="{FF2B5EF4-FFF2-40B4-BE49-F238E27FC236}">
                <a16:creationId xmlns:a16="http://schemas.microsoft.com/office/drawing/2014/main" id="{33BD0A21-86A9-4A4F-DFBE-BA8C51BA69C6}"/>
              </a:ext>
            </a:extLst>
          </p:cNvPr>
          <p:cNvSpPr/>
          <p:nvPr/>
        </p:nvSpPr>
        <p:spPr>
          <a:xfrm>
            <a:off x="5314016" y="2609699"/>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2" name="正方形/長方形 1">
            <a:extLst>
              <a:ext uri="{FF2B5EF4-FFF2-40B4-BE49-F238E27FC236}">
                <a16:creationId xmlns:a16="http://schemas.microsoft.com/office/drawing/2014/main" id="{6CE2B185-A625-7E8B-AC4B-50D39EA265F1}"/>
              </a:ext>
            </a:extLst>
          </p:cNvPr>
          <p:cNvSpPr/>
          <p:nvPr/>
        </p:nvSpPr>
        <p:spPr>
          <a:xfrm>
            <a:off x="7005817" y="2634083"/>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8" name="楕円 7">
            <a:extLst>
              <a:ext uri="{FF2B5EF4-FFF2-40B4-BE49-F238E27FC236}">
                <a16:creationId xmlns:a16="http://schemas.microsoft.com/office/drawing/2014/main" id="{FA5902A1-6025-F82B-595D-999C4674CD3D}"/>
              </a:ext>
            </a:extLst>
          </p:cNvPr>
          <p:cNvSpPr/>
          <p:nvPr/>
        </p:nvSpPr>
        <p:spPr>
          <a:xfrm>
            <a:off x="7539296" y="6051394"/>
            <a:ext cx="317190" cy="256478"/>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
        <p:nvSpPr>
          <p:cNvPr id="9" name="正方形/長方形 8">
            <a:extLst>
              <a:ext uri="{FF2B5EF4-FFF2-40B4-BE49-F238E27FC236}">
                <a16:creationId xmlns:a16="http://schemas.microsoft.com/office/drawing/2014/main" id="{42D9B6B3-3C19-1BFF-D264-8A2CCC696FDF}"/>
              </a:ext>
            </a:extLst>
          </p:cNvPr>
          <p:cNvSpPr/>
          <p:nvPr/>
        </p:nvSpPr>
        <p:spPr>
          <a:xfrm>
            <a:off x="8718793" y="2615795"/>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10" name="楕円 9">
            <a:extLst>
              <a:ext uri="{FF2B5EF4-FFF2-40B4-BE49-F238E27FC236}">
                <a16:creationId xmlns:a16="http://schemas.microsoft.com/office/drawing/2014/main" id="{0CBE0CAB-CAB5-A270-8710-C508A4D7D972}"/>
              </a:ext>
            </a:extLst>
          </p:cNvPr>
          <p:cNvSpPr/>
          <p:nvPr/>
        </p:nvSpPr>
        <p:spPr>
          <a:xfrm>
            <a:off x="9247852" y="6051394"/>
            <a:ext cx="317190" cy="256478"/>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
        <p:nvSpPr>
          <p:cNvPr id="11" name="スライド番号プレースホルダー 10">
            <a:extLst>
              <a:ext uri="{FF2B5EF4-FFF2-40B4-BE49-F238E27FC236}">
                <a16:creationId xmlns:a16="http://schemas.microsoft.com/office/drawing/2014/main" id="{3E77B652-A016-7BFB-B12C-DF5BF310305C}"/>
              </a:ext>
            </a:extLst>
          </p:cNvPr>
          <p:cNvSpPr>
            <a:spLocks noGrp="1"/>
          </p:cNvSpPr>
          <p:nvPr>
            <p:ph type="sldNum" sz="quarter" idx="12"/>
          </p:nvPr>
        </p:nvSpPr>
        <p:spPr/>
        <p:txBody>
          <a:bodyPr/>
          <a:lstStyle/>
          <a:p>
            <a:fld id="{9AC07B07-E3E6-4CD8-8BE8-0EC7FE667081}" type="slidenum">
              <a:rPr kumimoji="1" lang="ja-JP" altLang="en-US" smtClean="0"/>
              <a:t>2</a:t>
            </a:fld>
            <a:endParaRPr kumimoji="1" lang="ja-JP" altLang="en-US"/>
          </a:p>
        </p:txBody>
      </p:sp>
      <p:sp>
        <p:nvSpPr>
          <p:cNvPr id="12" name="テキスト ボックス 11">
            <a:extLst>
              <a:ext uri="{FF2B5EF4-FFF2-40B4-BE49-F238E27FC236}">
                <a16:creationId xmlns:a16="http://schemas.microsoft.com/office/drawing/2014/main" id="{BCE19521-511D-6B53-D110-4AD3314A6ED1}"/>
              </a:ext>
            </a:extLst>
          </p:cNvPr>
          <p:cNvSpPr txBox="1"/>
          <p:nvPr/>
        </p:nvSpPr>
        <p:spPr>
          <a:xfrm>
            <a:off x="188613" y="226684"/>
            <a:ext cx="492443" cy="209424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振り返りシート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1463221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747109BA-B408-2EB8-459E-B06BC8579A4E}"/>
            </a:ext>
          </a:extLst>
        </p:cNvPr>
        <p:cNvGrpSpPr/>
        <p:nvPr/>
      </p:nvGrpSpPr>
      <p:grpSpPr>
        <a:xfrm>
          <a:off x="0" y="0"/>
          <a:ext cx="0" cy="0"/>
          <a:chOff x="0" y="0"/>
          <a:chExt cx="0" cy="0"/>
        </a:xfrm>
      </p:grpSpPr>
      <p:pic>
        <p:nvPicPr>
          <p:cNvPr id="9" name="図 8" descr="テーブル&#10;&#10;AI 生成コンテンツは誤りを含む可能性があります。">
            <a:extLst>
              <a:ext uri="{FF2B5EF4-FFF2-40B4-BE49-F238E27FC236}">
                <a16:creationId xmlns:a16="http://schemas.microsoft.com/office/drawing/2014/main" id="{E3161BC9-513A-7FC1-EC13-350AB9DABB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7315" y="1170432"/>
            <a:ext cx="8611501" cy="5448692"/>
          </a:xfrm>
          <a:prstGeom prst="rect">
            <a:avLst/>
          </a:prstGeom>
        </p:spPr>
      </p:pic>
      <p:sp>
        <p:nvSpPr>
          <p:cNvPr id="37" name="正方形/長方形 36">
            <a:extLst>
              <a:ext uri="{FF2B5EF4-FFF2-40B4-BE49-F238E27FC236}">
                <a16:creationId xmlns:a16="http://schemas.microsoft.com/office/drawing/2014/main" id="{6616C7B6-02E1-5876-CB10-B68B4A7891CF}"/>
              </a:ext>
            </a:extLst>
          </p:cNvPr>
          <p:cNvSpPr/>
          <p:nvPr/>
        </p:nvSpPr>
        <p:spPr>
          <a:xfrm>
            <a:off x="1997790" y="2579558"/>
            <a:ext cx="7889922" cy="3602626"/>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t" anchorCtr="0">
            <a:normAutofit fontScale="55000" lnSpcReduction="20000"/>
          </a:bodyPr>
          <a:lstStyle/>
          <a:p>
            <a:endParaRPr lang="en-US" altLang="ja-JP" sz="1400" dirty="0">
              <a:solidFill>
                <a:srgbClr val="000000"/>
              </a:solidFill>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わたしは、おやつは必要だと考えます。 </a:t>
            </a:r>
            <a:endParaRPr lang="ja-JP" altLang="en-US" sz="1400" dirty="0">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おやつは、小さいころから食事と食事の間にとる食べ物として大切な習慣になっています。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実さいに、こう生労働省が行った平成二十一年の調さによると、九才から十一才の子どもで、おやつを一日一回とる人は六十一％、さらに、一日二回以上とる人を合わせると九十九％の子どもが間食をしているそうです。 たくさんの人がおやつを食べています。また、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わたしのそ母は「夕食までにお腹がすいたときに、おやつを食べると気持ちが落ち着く。」と言っています。つまり、おやつは体だけでなく心も元気にしてくれるものなのです。   </a:t>
            </a:r>
            <a:endParaRPr lang="ja-JP" altLang="en-US" sz="1400" dirty="0">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「おやつは虫歯のもとになるから、食べないほうがいい。」と考える人もいるかもしれません。   　</a:t>
            </a:r>
            <a:endParaRPr lang="ja-JP" altLang="en-US" sz="1400" dirty="0">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しかし、おやつはあまいものだけではありません。例えば、せんべいやチーズ、くだもの、パンなど、虫歯になりにくいおやつを選ぶこともできます。  食べた後に、歯みがきをすればさらに、虫歯をふせげます。</a:t>
            </a:r>
            <a:endParaRPr lang="ja-JP" altLang="en-US" sz="1400" dirty="0">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a:t>
            </a: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endParaRPr lang="en-US" altLang="ja-JP" sz="1400" dirty="0">
              <a:solidFill>
                <a:srgbClr val="000000"/>
              </a:solidFill>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このように、おやつは多くの人が食べていて、気持ちを落ち着けたり、元気が出たりするものです。そして、工夫すれば健康にも気を付けながら楽しむことができます。だから、わたしはやはり、おやつは必要だと考えます。</a:t>
            </a:r>
            <a:endParaRPr lang="ja-JP" altLang="en-US" sz="1400" dirty="0">
              <a:latin typeface="UD デジタル 教科書体 NP-R" panose="02020400000000000000" pitchFamily="18" charset="-128"/>
              <a:ea typeface="UD デジタル 教科書体 NP-R" panose="02020400000000000000" pitchFamily="18" charset="-128"/>
            </a:endParaRPr>
          </a:p>
          <a:p>
            <a:pPr>
              <a:lnSpc>
                <a:spcPct val="150000"/>
              </a:lnSpc>
            </a:pPr>
            <a:r>
              <a:rPr lang="en-US" altLang="ja-JP" sz="1400" dirty="0">
                <a:solidFill>
                  <a:srgbClr val="000000"/>
                </a:solidFill>
                <a:latin typeface="UD デジタル 教科書体 NP-R" panose="02020400000000000000" pitchFamily="18" charset="-128"/>
                <a:ea typeface="UD デジタル 教科書体 NP-R" panose="02020400000000000000" pitchFamily="18" charset="-128"/>
              </a:rPr>
              <a:t>〈</a:t>
            </a: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参考</a:t>
            </a:r>
            <a:r>
              <a:rPr lang="en-US" altLang="ja-JP" sz="1400" dirty="0">
                <a:solidFill>
                  <a:srgbClr val="000000"/>
                </a:solidFill>
                <a:latin typeface="UD デジタル 教科書体 NP-R" panose="02020400000000000000" pitchFamily="18" charset="-128"/>
                <a:ea typeface="UD デジタル 教科書体 NP-R" panose="02020400000000000000" pitchFamily="18" charset="-128"/>
              </a:rPr>
              <a:t>〉</a:t>
            </a: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「平成二十一年国民健康・栄養調さほうこく」</a:t>
            </a:r>
            <a:endParaRPr lang="ja-JP" altLang="en-US" sz="1400" dirty="0">
              <a:latin typeface="UD デジタル 教科書体 NP-R" panose="02020400000000000000" pitchFamily="18" charset="-128"/>
              <a:ea typeface="UD デジタル 教科書体 NP-R" panose="02020400000000000000" pitchFamily="18" charset="-128"/>
            </a:endParaRPr>
          </a:p>
          <a:p>
            <a:pPr>
              <a:lnSpc>
                <a:spcPct val="150000"/>
              </a:lnSpc>
            </a:pPr>
            <a:r>
              <a:rPr lang="ja-JP" altLang="en-US" sz="1400" dirty="0">
                <a:solidFill>
                  <a:srgbClr val="000000"/>
                </a:solidFill>
                <a:latin typeface="UD デジタル 教科書体 NP-R" panose="02020400000000000000" pitchFamily="18" charset="-128"/>
                <a:ea typeface="UD デジタル 教科書体 NP-R" panose="02020400000000000000" pitchFamily="18" charset="-128"/>
              </a:rPr>
              <a:t>　　　　（こう生労働省平成二十三年十月）　</a:t>
            </a:r>
            <a:endParaRPr lang="ja-JP" altLang="en-US" sz="1400" dirty="0">
              <a:latin typeface="UD デジタル 教科書体 NP-R" panose="02020400000000000000" pitchFamily="18" charset="-128"/>
              <a:ea typeface="UD デジタル 教科書体 NP-R" panose="02020400000000000000" pitchFamily="18" charset="-128"/>
            </a:endParaRPr>
          </a:p>
        </p:txBody>
      </p:sp>
      <p:sp>
        <p:nvSpPr>
          <p:cNvPr id="2" name="吹き出し: 角を丸めた四角形 1">
            <a:extLst>
              <a:ext uri="{FF2B5EF4-FFF2-40B4-BE49-F238E27FC236}">
                <a16:creationId xmlns:a16="http://schemas.microsoft.com/office/drawing/2014/main" id="{4C4CE713-76EB-1F51-056D-C83C372330BC}"/>
              </a:ext>
            </a:extLst>
          </p:cNvPr>
          <p:cNvSpPr/>
          <p:nvPr/>
        </p:nvSpPr>
        <p:spPr>
          <a:xfrm>
            <a:off x="39388" y="226684"/>
            <a:ext cx="1597592" cy="2635642"/>
          </a:xfrm>
          <a:prstGeom prst="wedgeRoundRectCallout">
            <a:avLst>
              <a:gd name="adj1" fmla="val 76152"/>
              <a:gd name="adj2" fmla="val 20635"/>
              <a:gd name="adj3" fmla="val 16667"/>
            </a:avLst>
          </a:prstGeom>
        </p:spPr>
        <p:style>
          <a:lnRef idx="2">
            <a:schemeClr val="dk1"/>
          </a:lnRef>
          <a:fillRef idx="1">
            <a:schemeClr val="lt1"/>
          </a:fillRef>
          <a:effectRef idx="0">
            <a:schemeClr val="dk1"/>
          </a:effectRef>
          <a:fontRef idx="minor">
            <a:schemeClr val="dk1"/>
          </a:fontRef>
        </p:style>
        <p:txBody>
          <a:bodyPr vert="eaVert" rtlCol="0" anchor="t" anchorCtr="0"/>
          <a:lstStyle/>
          <a:p>
            <a:r>
              <a:rPr kumimoji="1" lang="ja-JP" altLang="en-US" sz="2400" dirty="0">
                <a:latin typeface="UD デジタル 教科書体 NP-R" panose="02020400000000000000" pitchFamily="18" charset="-128"/>
                <a:ea typeface="UD デジタル 教科書体 NP-R" panose="02020400000000000000" pitchFamily="18" charset="-128"/>
              </a:rPr>
              <a:t>　</a:t>
            </a:r>
          </a:p>
        </p:txBody>
      </p:sp>
      <p:pic>
        <p:nvPicPr>
          <p:cNvPr id="3" name="Picture 6" descr="いいねの手1">
            <a:extLst>
              <a:ext uri="{FF2B5EF4-FFF2-40B4-BE49-F238E27FC236}">
                <a16:creationId xmlns:a16="http://schemas.microsoft.com/office/drawing/2014/main" id="{1BF64C97-59F9-76C6-FBC1-F1F20F04147E}"/>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4221" y="2285745"/>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4" name="吹き出し: 角を丸めた四角形 3">
            <a:extLst>
              <a:ext uri="{FF2B5EF4-FFF2-40B4-BE49-F238E27FC236}">
                <a16:creationId xmlns:a16="http://schemas.microsoft.com/office/drawing/2014/main" id="{E2F867FA-58AA-15A8-4B57-87DF305F044A}"/>
              </a:ext>
            </a:extLst>
          </p:cNvPr>
          <p:cNvSpPr/>
          <p:nvPr/>
        </p:nvSpPr>
        <p:spPr>
          <a:xfrm>
            <a:off x="102148" y="3546542"/>
            <a:ext cx="1597592" cy="2635642"/>
          </a:xfrm>
          <a:prstGeom prst="wedgeRoundRectCallout">
            <a:avLst>
              <a:gd name="adj1" fmla="val 76152"/>
              <a:gd name="adj2" fmla="val 2063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lang="en-US" altLang="ja-JP" dirty="0">
              <a:latin typeface="UD デジタル 教科書体 NP-R" panose="02020400000000000000" pitchFamily="18" charset="-128"/>
              <a:ea typeface="UD デジタル 教科書体 NP-R" panose="02020400000000000000" pitchFamily="18" charset="-128"/>
            </a:endParaRPr>
          </a:p>
          <a:p>
            <a:r>
              <a:rPr lang="ja-JP" altLang="en-US" dirty="0">
                <a:latin typeface="UD デジタル 教科書体 NP-R" panose="02020400000000000000" pitchFamily="18" charset="-128"/>
                <a:ea typeface="UD デジタル 教科書体 NP-R" panose="02020400000000000000" pitchFamily="18" charset="-128"/>
              </a:rPr>
              <a:t>　</a:t>
            </a:r>
          </a:p>
        </p:txBody>
      </p:sp>
      <p:pic>
        <p:nvPicPr>
          <p:cNvPr id="5" name="Picture 6" descr="いいねの手1">
            <a:extLst>
              <a:ext uri="{FF2B5EF4-FFF2-40B4-BE49-F238E27FC236}">
                <a16:creationId xmlns:a16="http://schemas.microsoft.com/office/drawing/2014/main" id="{D079545A-69BC-4A8B-D512-72C52ABFE55D}"/>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92139" y="5503810"/>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6" name="吹き出し: 角を丸めた四角形 5">
            <a:extLst>
              <a:ext uri="{FF2B5EF4-FFF2-40B4-BE49-F238E27FC236}">
                <a16:creationId xmlns:a16="http://schemas.microsoft.com/office/drawing/2014/main" id="{EA7B4713-1AF8-9DEE-0AC1-BE5636C8111D}"/>
              </a:ext>
            </a:extLst>
          </p:cNvPr>
          <p:cNvSpPr/>
          <p:nvPr/>
        </p:nvSpPr>
        <p:spPr>
          <a:xfrm>
            <a:off x="10405560" y="381840"/>
            <a:ext cx="1597592" cy="2635642"/>
          </a:xfrm>
          <a:prstGeom prst="wedgeRoundRectCallout">
            <a:avLst>
              <a:gd name="adj1" fmla="val -73094"/>
              <a:gd name="adj2" fmla="val 2182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kumimoji="1" lang="ja-JP" altLang="en-US" sz="1200" dirty="0">
              <a:latin typeface="UD デジタル 教科書体 NP-R" panose="02020400000000000000" pitchFamily="18" charset="-128"/>
              <a:ea typeface="UD デジタル 教科書体 NP-R" panose="02020400000000000000" pitchFamily="18" charset="-128"/>
            </a:endParaRPr>
          </a:p>
        </p:txBody>
      </p:sp>
      <p:pic>
        <p:nvPicPr>
          <p:cNvPr id="7" name="Picture 6" descr="いいねの手1">
            <a:extLst>
              <a:ext uri="{FF2B5EF4-FFF2-40B4-BE49-F238E27FC236}">
                <a16:creationId xmlns:a16="http://schemas.microsoft.com/office/drawing/2014/main" id="{B5509ADF-04FE-8704-0D0F-648861FF8042}"/>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396399" y="2555803"/>
            <a:ext cx="486592" cy="491458"/>
          </a:xfrm>
          <a:prstGeom prst="rect">
            <a:avLst/>
          </a:prstGeom>
          <a:noFill/>
          <a:extLst>
            <a:ext uri="{909E8E84-426E-40DD-AFC4-6F175D3DCCD1}">
              <a14:hiddenFill xmlns:a14="http://schemas.microsoft.com/office/drawing/2010/main">
                <a:solidFill>
                  <a:srgbClr val="FFFFFF"/>
                </a:solidFill>
              </a14:hiddenFill>
            </a:ext>
          </a:extLst>
        </p:spPr>
      </p:pic>
      <p:sp>
        <p:nvSpPr>
          <p:cNvPr id="8" name="吹き出し: 角を丸めた四角形 7">
            <a:extLst>
              <a:ext uri="{FF2B5EF4-FFF2-40B4-BE49-F238E27FC236}">
                <a16:creationId xmlns:a16="http://schemas.microsoft.com/office/drawing/2014/main" id="{3B4B7F63-C01B-04C9-74C9-E0F0AD14E92C}"/>
              </a:ext>
            </a:extLst>
          </p:cNvPr>
          <p:cNvSpPr/>
          <p:nvPr/>
        </p:nvSpPr>
        <p:spPr>
          <a:xfrm>
            <a:off x="10436609" y="3694471"/>
            <a:ext cx="1597592" cy="2635642"/>
          </a:xfrm>
          <a:prstGeom prst="wedgeRoundRectCallout">
            <a:avLst>
              <a:gd name="adj1" fmla="val -73094"/>
              <a:gd name="adj2" fmla="val 21825"/>
              <a:gd name="adj3" fmla="val 16667"/>
            </a:avLst>
          </a:prstGeom>
        </p:spPr>
        <p:style>
          <a:lnRef idx="2">
            <a:schemeClr val="dk1"/>
          </a:lnRef>
          <a:fillRef idx="1">
            <a:schemeClr val="lt1"/>
          </a:fillRef>
          <a:effectRef idx="0">
            <a:schemeClr val="dk1"/>
          </a:effectRef>
          <a:fontRef idx="minor">
            <a:schemeClr val="dk1"/>
          </a:fontRef>
        </p:style>
        <p:txBody>
          <a:bodyPr vert="eaVert" rtlCol="0" anchor="ctr"/>
          <a:lstStyle/>
          <a:p>
            <a:endParaRPr kumimoji="1" lang="ja-JP" altLang="en-US" sz="1200" dirty="0">
              <a:latin typeface="UD デジタル 教科書体 NP-R" panose="02020400000000000000" pitchFamily="18" charset="-128"/>
              <a:ea typeface="UD デジタル 教科書体 NP-R" panose="02020400000000000000" pitchFamily="18" charset="-128"/>
            </a:endParaRPr>
          </a:p>
        </p:txBody>
      </p:sp>
      <p:pic>
        <p:nvPicPr>
          <p:cNvPr id="10" name="Picture 6" descr="いいねの手1">
            <a:extLst>
              <a:ext uri="{FF2B5EF4-FFF2-40B4-BE49-F238E27FC236}">
                <a16:creationId xmlns:a16="http://schemas.microsoft.com/office/drawing/2014/main" id="{DFF47329-AF09-3171-561B-75AE108A35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442381" y="5838655"/>
            <a:ext cx="486592" cy="49145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4" descr="電球">
            <a:extLst>
              <a:ext uri="{FF2B5EF4-FFF2-40B4-BE49-F238E27FC236}">
                <a16:creationId xmlns:a16="http://schemas.microsoft.com/office/drawing/2014/main" id="{B6917A6C-DD26-AAA5-1198-275B06DA434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2180" y="2314033"/>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descr="電球">
            <a:extLst>
              <a:ext uri="{FF2B5EF4-FFF2-40B4-BE49-F238E27FC236}">
                <a16:creationId xmlns:a16="http://schemas.microsoft.com/office/drawing/2014/main" id="{B38DD2A1-AE37-813D-4BD2-524A2B5653F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9540" y="5624672"/>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電球">
            <a:extLst>
              <a:ext uri="{FF2B5EF4-FFF2-40B4-BE49-F238E27FC236}">
                <a16:creationId xmlns:a16="http://schemas.microsoft.com/office/drawing/2014/main" id="{190A9B28-BDF8-340B-BB76-7E6B16F21CBA}"/>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949759" y="2574482"/>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4" descr="電球">
            <a:extLst>
              <a:ext uri="{FF2B5EF4-FFF2-40B4-BE49-F238E27FC236}">
                <a16:creationId xmlns:a16="http://schemas.microsoft.com/office/drawing/2014/main" id="{C0ACB389-DF84-5D65-BEDC-768BDED7BC0D}"/>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1067507" y="5834459"/>
            <a:ext cx="406247" cy="40624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つやのあるはてなマーク青">
            <a:extLst>
              <a:ext uri="{FF2B5EF4-FFF2-40B4-BE49-F238E27FC236}">
                <a16:creationId xmlns:a16="http://schemas.microsoft.com/office/drawing/2014/main" id="{E9E2F927-12BA-E979-28C5-5BB6C44ED35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90893" y="2386366"/>
            <a:ext cx="337459" cy="29097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つやのあるはてなマーク青">
            <a:extLst>
              <a:ext uri="{FF2B5EF4-FFF2-40B4-BE49-F238E27FC236}">
                <a16:creationId xmlns:a16="http://schemas.microsoft.com/office/drawing/2014/main" id="{F60FA67A-77CA-26F2-1104-7BAE54C1E749}"/>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9653" y="5670473"/>
            <a:ext cx="337459" cy="337459"/>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つやのあるはてなマーク青">
            <a:extLst>
              <a:ext uri="{FF2B5EF4-FFF2-40B4-BE49-F238E27FC236}">
                <a16:creationId xmlns:a16="http://schemas.microsoft.com/office/drawing/2014/main" id="{8306BE2C-1EB4-E03B-8116-37BCC950FD35}"/>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600713" y="2601505"/>
            <a:ext cx="337459" cy="33745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つやのあるはてなマーク青">
            <a:extLst>
              <a:ext uri="{FF2B5EF4-FFF2-40B4-BE49-F238E27FC236}">
                <a16:creationId xmlns:a16="http://schemas.microsoft.com/office/drawing/2014/main" id="{7C9871B4-132E-41A3-094B-8BC604F5857A}"/>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0733778" y="5950889"/>
            <a:ext cx="337459" cy="337459"/>
          </a:xfrm>
          <a:prstGeom prst="rect">
            <a:avLst/>
          </a:prstGeom>
          <a:noFill/>
          <a:extLst>
            <a:ext uri="{909E8E84-426E-40DD-AFC4-6F175D3DCCD1}">
              <a14:hiddenFill xmlns:a14="http://schemas.microsoft.com/office/drawing/2010/main">
                <a:solidFill>
                  <a:srgbClr val="FFFFFF"/>
                </a:solidFill>
              </a14:hiddenFill>
            </a:ext>
          </a:extLst>
        </p:spPr>
      </p:pic>
      <p:sp>
        <p:nvSpPr>
          <p:cNvPr id="13" name="四角形吹き出し 19">
            <a:extLst>
              <a:ext uri="{FF2B5EF4-FFF2-40B4-BE49-F238E27FC236}">
                <a16:creationId xmlns:a16="http://schemas.microsoft.com/office/drawing/2014/main" id="{D2C5C2AA-AB54-02AE-37AA-41F4A8312B8F}"/>
              </a:ext>
            </a:extLst>
          </p:cNvPr>
          <p:cNvSpPr/>
          <p:nvPr/>
        </p:nvSpPr>
        <p:spPr>
          <a:xfrm>
            <a:off x="2705512" y="4346955"/>
            <a:ext cx="3534586" cy="1609033"/>
          </a:xfrm>
          <a:prstGeom prst="wedgeRectCallout">
            <a:avLst>
              <a:gd name="adj1" fmla="val 26337"/>
              <a:gd name="adj2" fmla="val -65070"/>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清書までの流れ</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④考えの形成、記述・推こう、共有では、文章の材料に、文章を書き加えていく。</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11" name="スライド番号プレースホルダー 10">
            <a:extLst>
              <a:ext uri="{FF2B5EF4-FFF2-40B4-BE49-F238E27FC236}">
                <a16:creationId xmlns:a16="http://schemas.microsoft.com/office/drawing/2014/main" id="{607BE200-C124-7253-6765-274F61A6B1D6}"/>
              </a:ext>
            </a:extLst>
          </p:cNvPr>
          <p:cNvSpPr>
            <a:spLocks noGrp="1"/>
          </p:cNvSpPr>
          <p:nvPr>
            <p:ph type="sldNum" sz="quarter" idx="12"/>
          </p:nvPr>
        </p:nvSpPr>
        <p:spPr/>
        <p:txBody>
          <a:bodyPr/>
          <a:lstStyle/>
          <a:p>
            <a:fld id="{9AC07B07-E3E6-4CD8-8BE8-0EC7FE667081}" type="slidenum">
              <a:rPr kumimoji="1" lang="ja-JP" altLang="en-US" smtClean="0"/>
              <a:t>20</a:t>
            </a:fld>
            <a:endParaRPr kumimoji="1" lang="ja-JP" altLang="en-US"/>
          </a:p>
        </p:txBody>
      </p:sp>
      <p:sp>
        <p:nvSpPr>
          <p:cNvPr id="14" name="テキスト ボックス 13">
            <a:extLst>
              <a:ext uri="{FF2B5EF4-FFF2-40B4-BE49-F238E27FC236}">
                <a16:creationId xmlns:a16="http://schemas.microsoft.com/office/drawing/2014/main" id="{E3C49EAF-90EF-C69F-4C38-8842F2279986}"/>
              </a:ext>
            </a:extLst>
          </p:cNvPr>
          <p:cNvSpPr txBox="1"/>
          <p:nvPr/>
        </p:nvSpPr>
        <p:spPr>
          <a:xfrm>
            <a:off x="200716" y="226684"/>
            <a:ext cx="677108" cy="3911037"/>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相互コメント</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Tree>
    <p:extLst>
      <p:ext uri="{BB962C8B-B14F-4D97-AF65-F5344CB8AC3E}">
        <p14:creationId xmlns:p14="http://schemas.microsoft.com/office/powerpoint/2010/main" val="14580692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10000"/>
            <a:lumOff val="90000"/>
          </a:schemeClr>
        </a:solidFill>
        <a:effectLst/>
      </p:bgPr>
    </p:bg>
    <p:spTree>
      <p:nvGrpSpPr>
        <p:cNvPr id="1" name="">
          <a:extLst>
            <a:ext uri="{FF2B5EF4-FFF2-40B4-BE49-F238E27FC236}">
              <a16:creationId xmlns:a16="http://schemas.microsoft.com/office/drawing/2014/main" id="{FE89C2DB-923E-015A-CE59-7621ED6F2CE0}"/>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23A0D467-4E22-BA95-1F16-ED33CBFFCEC5}"/>
              </a:ext>
            </a:extLst>
          </p:cNvPr>
          <p:cNvSpPr txBox="1"/>
          <p:nvPr/>
        </p:nvSpPr>
        <p:spPr>
          <a:xfrm>
            <a:off x="1391848" y="258207"/>
            <a:ext cx="10095071" cy="6511657"/>
          </a:xfrm>
          <a:prstGeom prst="rect">
            <a:avLst/>
          </a:prstGeom>
          <a:noFill/>
        </p:spPr>
        <p:txBody>
          <a:bodyPr vert="eaVert" wrap="square">
            <a:spAutoFit/>
          </a:bodyPr>
          <a:lstStyle/>
          <a:p>
            <a:r>
              <a:rPr lang="ja-JP" altLang="en-US" sz="3600" dirty="0">
                <a:solidFill>
                  <a:srgbClr val="000000"/>
                </a:solidFill>
                <a:effectLst/>
                <a:latin typeface="UD デジタル 教科書体 NP-R" panose="02020400000000000000" pitchFamily="18" charset="-128"/>
                <a:ea typeface="UD デジタル 教科書体 NP-R" panose="02020400000000000000" pitchFamily="18" charset="-128"/>
              </a:rPr>
              <a:t>チェックシートでかくにん</a:t>
            </a:r>
            <a:endParaRPr lang="ja-JP" altLang="en-US" sz="36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工夫できたら　　　にし</a:t>
            </a:r>
            <a:r>
              <a:rPr lang="ja-JP" altLang="en-US" sz="3200" dirty="0">
                <a:solidFill>
                  <a:srgbClr val="000000"/>
                </a:solidFill>
                <a:latin typeface="UD デジタル 教科書体 NP-R" panose="02020400000000000000" pitchFamily="18" charset="-128"/>
                <a:ea typeface="UD デジタル 教科書体 NP-R" panose="02020400000000000000" pitchFamily="18" charset="-128"/>
              </a:rPr>
              <a:t>ましょう</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はじめ</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伝える相手を意しきして</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主張を書いた。</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中</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伝える相手によって</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書く内ようを選んだ。</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中で選んだ根きょ</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調べた情報</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出来事</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DAC933CF-9A63-F3B9-7B11-07ABE05ED1A6}"/>
              </a:ext>
            </a:extLst>
          </p:cNvPr>
          <p:cNvSpPr/>
          <p:nvPr/>
        </p:nvSpPr>
        <p:spPr>
          <a:xfrm>
            <a:off x="5730607" y="528809"/>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1" name="正方形/長方形 10">
            <a:extLst>
              <a:ext uri="{FF2B5EF4-FFF2-40B4-BE49-F238E27FC236}">
                <a16:creationId xmlns:a16="http://schemas.microsoft.com/office/drawing/2014/main" id="{B99DAD98-FE0D-784F-7C3D-46BB246FFE57}"/>
              </a:ext>
            </a:extLst>
          </p:cNvPr>
          <p:cNvSpPr/>
          <p:nvPr/>
        </p:nvSpPr>
        <p:spPr>
          <a:xfrm>
            <a:off x="3482755" y="528807"/>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2" name="正方形/長方形 11">
            <a:extLst>
              <a:ext uri="{FF2B5EF4-FFF2-40B4-BE49-F238E27FC236}">
                <a16:creationId xmlns:a16="http://schemas.microsoft.com/office/drawing/2014/main" id="{F11C34E4-73AA-CF1C-3F5C-97BE04517A50}"/>
              </a:ext>
            </a:extLst>
          </p:cNvPr>
          <p:cNvSpPr/>
          <p:nvPr/>
        </p:nvSpPr>
        <p:spPr>
          <a:xfrm>
            <a:off x="2495828" y="528808"/>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4" name="正方形/長方形 13">
            <a:extLst>
              <a:ext uri="{FF2B5EF4-FFF2-40B4-BE49-F238E27FC236}">
                <a16:creationId xmlns:a16="http://schemas.microsoft.com/office/drawing/2014/main" id="{8843B93A-0494-1839-38D0-955DF367771D}"/>
              </a:ext>
            </a:extLst>
          </p:cNvPr>
          <p:cNvSpPr/>
          <p:nvPr/>
        </p:nvSpPr>
        <p:spPr>
          <a:xfrm>
            <a:off x="8234601" y="528807"/>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17" name="図 16" descr="挿絵 が含まれている画像&#10;&#10;AI によって生成されたコンテンツは間違っている可能性があります。">
            <a:extLst>
              <a:ext uri="{FF2B5EF4-FFF2-40B4-BE49-F238E27FC236}">
                <a16:creationId xmlns:a16="http://schemas.microsoft.com/office/drawing/2014/main" id="{A3B02547-DADA-730F-13AE-25FD69183A5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209" y="3115940"/>
            <a:ext cx="809739" cy="809739"/>
          </a:xfrm>
          <a:prstGeom prst="rect">
            <a:avLst/>
          </a:prstGeom>
        </p:spPr>
      </p:pic>
      <p:pic>
        <p:nvPicPr>
          <p:cNvPr id="18" name="図 17" descr="挿絵 が含まれている画像&#10;&#10;AI によって生成されたコンテンツは間違っている可能性があります。">
            <a:extLst>
              <a:ext uri="{FF2B5EF4-FFF2-40B4-BE49-F238E27FC236}">
                <a16:creationId xmlns:a16="http://schemas.microsoft.com/office/drawing/2014/main" id="{4F32BBE2-D300-F85D-CFC4-C04CDE0526E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209" y="3925679"/>
            <a:ext cx="809739" cy="809739"/>
          </a:xfrm>
          <a:prstGeom prst="rect">
            <a:avLst/>
          </a:prstGeom>
        </p:spPr>
      </p:pic>
      <p:pic>
        <p:nvPicPr>
          <p:cNvPr id="19" name="図 18" descr="挿絵 が含まれている画像&#10;&#10;AI によって生成されたコンテンツは間違っている可能性があります。">
            <a:extLst>
              <a:ext uri="{FF2B5EF4-FFF2-40B4-BE49-F238E27FC236}">
                <a16:creationId xmlns:a16="http://schemas.microsoft.com/office/drawing/2014/main" id="{68ED15A5-9E49-9583-25E5-7FB6853017B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210" y="5545157"/>
            <a:ext cx="809739" cy="809739"/>
          </a:xfrm>
          <a:prstGeom prst="rect">
            <a:avLst/>
          </a:prstGeom>
        </p:spPr>
      </p:pic>
      <p:sp>
        <p:nvSpPr>
          <p:cNvPr id="21" name="正方形/長方形 20">
            <a:extLst>
              <a:ext uri="{FF2B5EF4-FFF2-40B4-BE49-F238E27FC236}">
                <a16:creationId xmlns:a16="http://schemas.microsoft.com/office/drawing/2014/main" id="{277E9A5F-4BEB-F892-8FD3-992B8464D19D}"/>
              </a:ext>
            </a:extLst>
          </p:cNvPr>
          <p:cNvSpPr/>
          <p:nvPr/>
        </p:nvSpPr>
        <p:spPr>
          <a:xfrm>
            <a:off x="9833600" y="3006190"/>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20" name="図 19" descr="挿絵 が含まれている画像&#10;&#10;AI によって生成されたコンテンツは間違っている可能性があります。">
            <a:extLst>
              <a:ext uri="{FF2B5EF4-FFF2-40B4-BE49-F238E27FC236}">
                <a16:creationId xmlns:a16="http://schemas.microsoft.com/office/drawing/2014/main" id="{68B61F9C-D8B3-D6C1-DA49-86850527162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209" y="4735418"/>
            <a:ext cx="809739" cy="809739"/>
          </a:xfrm>
          <a:prstGeom prst="rect">
            <a:avLst/>
          </a:prstGeom>
        </p:spPr>
      </p:pic>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0B29DC80-30AA-533D-7442-BD70700244D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94122" y="2975893"/>
            <a:ext cx="809739" cy="809739"/>
          </a:xfrm>
          <a:prstGeom prst="rect">
            <a:avLst/>
          </a:prstGeom>
        </p:spPr>
      </p:pic>
      <p:sp>
        <p:nvSpPr>
          <p:cNvPr id="2" name="スライド番号プレースホルダー 19">
            <a:extLst>
              <a:ext uri="{FF2B5EF4-FFF2-40B4-BE49-F238E27FC236}">
                <a16:creationId xmlns:a16="http://schemas.microsoft.com/office/drawing/2014/main" id="{F6088B21-727E-D1B8-FF71-2BEC0629BC8F}"/>
              </a:ext>
            </a:extLst>
          </p:cNvPr>
          <p:cNvSpPr>
            <a:spLocks noGrp="1"/>
          </p:cNvSpPr>
          <p:nvPr>
            <p:ph type="sldNum" sz="quarter" idx="12"/>
          </p:nvPr>
        </p:nvSpPr>
        <p:spPr>
          <a:xfrm>
            <a:off x="8610600" y="6356350"/>
            <a:ext cx="2743200" cy="365125"/>
          </a:xfrm>
        </p:spPr>
        <p:txBody>
          <a:bodyPr/>
          <a:lstStyle/>
          <a:p>
            <a:fld id="{9AC07B07-E3E6-4CD8-8BE8-0EC7FE667081}" type="slidenum">
              <a:rPr kumimoji="1" lang="ja-JP" altLang="en-US" smtClean="0"/>
              <a:t>21</a:t>
            </a:fld>
            <a:endParaRPr kumimoji="1" lang="ja-JP" altLang="en-US" dirty="0"/>
          </a:p>
        </p:txBody>
      </p:sp>
      <p:sp>
        <p:nvSpPr>
          <p:cNvPr id="3" name="テキスト ボックス 2">
            <a:extLst>
              <a:ext uri="{FF2B5EF4-FFF2-40B4-BE49-F238E27FC236}">
                <a16:creationId xmlns:a16="http://schemas.microsoft.com/office/drawing/2014/main" id="{68F260E8-5337-6530-EB22-EABBE734ACF4}"/>
              </a:ext>
            </a:extLst>
          </p:cNvPr>
          <p:cNvSpPr txBox="1"/>
          <p:nvPr/>
        </p:nvSpPr>
        <p:spPr>
          <a:xfrm>
            <a:off x="188661" y="226685"/>
            <a:ext cx="492443" cy="203037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チェックシート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2561971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D880178E-8E34-C510-6A98-B7454304F912}"/>
              </a:ext>
            </a:extLst>
          </p:cNvPr>
          <p:cNvSpPr txBox="1"/>
          <p:nvPr/>
        </p:nvSpPr>
        <p:spPr>
          <a:xfrm>
            <a:off x="1391848" y="258207"/>
            <a:ext cx="10095071" cy="6511657"/>
          </a:xfrm>
          <a:prstGeom prst="rect">
            <a:avLst/>
          </a:prstGeom>
          <a:noFill/>
        </p:spPr>
        <p:txBody>
          <a:bodyPr vert="eaVert" wrap="square">
            <a:spAutoFit/>
          </a:bodyPr>
          <a:lstStyle/>
          <a:p>
            <a:r>
              <a:rPr lang="ja-JP" altLang="en-US" sz="3600" dirty="0">
                <a:solidFill>
                  <a:srgbClr val="000000"/>
                </a:solidFill>
                <a:effectLst/>
                <a:latin typeface="UD デジタル 教科書体 NP-R" panose="02020400000000000000" pitchFamily="18" charset="-128"/>
                <a:ea typeface="UD デジタル 教科書体 NP-R" panose="02020400000000000000" pitchFamily="18" charset="-128"/>
              </a:rPr>
              <a:t>チェックシートでかくにん</a:t>
            </a:r>
            <a:endParaRPr lang="ja-JP" altLang="en-US" sz="36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工夫できたら　　　にし</a:t>
            </a:r>
            <a:r>
              <a:rPr lang="ja-JP" altLang="en-US" sz="3200" dirty="0">
                <a:solidFill>
                  <a:srgbClr val="000000"/>
                </a:solidFill>
                <a:latin typeface="UD デジタル 教科書体 NP-R" panose="02020400000000000000" pitchFamily="18" charset="-128"/>
                <a:ea typeface="UD デジタル 教科書体 NP-R" panose="02020400000000000000" pitchFamily="18" charset="-128"/>
              </a:rPr>
              <a:t>ましょう</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はじめ</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伝える相手を意しきして</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主張を書いた。</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中</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伝える相手によって</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書く内ようを選んだ。</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中で選んだ根きょ</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調べた情報</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出来事</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15696927-8A63-3538-039F-274EBE73B8A3}"/>
              </a:ext>
            </a:extLst>
          </p:cNvPr>
          <p:cNvSpPr/>
          <p:nvPr/>
        </p:nvSpPr>
        <p:spPr>
          <a:xfrm>
            <a:off x="5730607" y="528809"/>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1" name="正方形/長方形 10">
            <a:extLst>
              <a:ext uri="{FF2B5EF4-FFF2-40B4-BE49-F238E27FC236}">
                <a16:creationId xmlns:a16="http://schemas.microsoft.com/office/drawing/2014/main" id="{BD71D279-64C7-116C-92E2-B461BCDD8E6F}"/>
              </a:ext>
            </a:extLst>
          </p:cNvPr>
          <p:cNvSpPr/>
          <p:nvPr/>
        </p:nvSpPr>
        <p:spPr>
          <a:xfrm>
            <a:off x="3482755" y="528807"/>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2" name="正方形/長方形 11">
            <a:extLst>
              <a:ext uri="{FF2B5EF4-FFF2-40B4-BE49-F238E27FC236}">
                <a16:creationId xmlns:a16="http://schemas.microsoft.com/office/drawing/2014/main" id="{AF3F2738-0C18-2D14-96A8-F8472D777DEB}"/>
              </a:ext>
            </a:extLst>
          </p:cNvPr>
          <p:cNvSpPr/>
          <p:nvPr/>
        </p:nvSpPr>
        <p:spPr>
          <a:xfrm>
            <a:off x="2495828" y="528808"/>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4" name="正方形/長方形 13">
            <a:extLst>
              <a:ext uri="{FF2B5EF4-FFF2-40B4-BE49-F238E27FC236}">
                <a16:creationId xmlns:a16="http://schemas.microsoft.com/office/drawing/2014/main" id="{8F1956A1-2369-D202-06C2-F4B2E017206E}"/>
              </a:ext>
            </a:extLst>
          </p:cNvPr>
          <p:cNvSpPr/>
          <p:nvPr/>
        </p:nvSpPr>
        <p:spPr>
          <a:xfrm>
            <a:off x="8234601" y="528807"/>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17" name="図 16" descr="挿絵 が含まれている画像&#10;&#10;AI によって生成されたコンテンツは間違っている可能性があります。">
            <a:extLst>
              <a:ext uri="{FF2B5EF4-FFF2-40B4-BE49-F238E27FC236}">
                <a16:creationId xmlns:a16="http://schemas.microsoft.com/office/drawing/2014/main" id="{D0EEEE87-539C-35DA-A264-9782A00C42A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28185" y="516615"/>
            <a:ext cx="809739" cy="809739"/>
          </a:xfrm>
          <a:prstGeom prst="rect">
            <a:avLst/>
          </a:prstGeom>
        </p:spPr>
      </p:pic>
      <p:pic>
        <p:nvPicPr>
          <p:cNvPr id="18" name="図 17" descr="挿絵 が含まれている画像&#10;&#10;AI によって生成されたコンテンツは間違っている可能性があります。">
            <a:extLst>
              <a:ext uri="{FF2B5EF4-FFF2-40B4-BE49-F238E27FC236}">
                <a16:creationId xmlns:a16="http://schemas.microsoft.com/office/drawing/2014/main" id="{A46527EF-4F6C-A99D-6B6A-DD9ED63BA3F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41397" y="528806"/>
            <a:ext cx="809739" cy="809739"/>
          </a:xfrm>
          <a:prstGeom prst="rect">
            <a:avLst/>
          </a:prstGeom>
        </p:spPr>
      </p:pic>
      <p:pic>
        <p:nvPicPr>
          <p:cNvPr id="19" name="図 18" descr="挿絵 が含まれている画像&#10;&#10;AI によって生成されたコンテンツは間違っている可能性があります。">
            <a:extLst>
              <a:ext uri="{FF2B5EF4-FFF2-40B4-BE49-F238E27FC236}">
                <a16:creationId xmlns:a16="http://schemas.microsoft.com/office/drawing/2014/main" id="{32C40ADC-9D75-D0D0-AF6E-7FDEF886EF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00210" y="5545157"/>
            <a:ext cx="809739" cy="809739"/>
          </a:xfrm>
          <a:prstGeom prst="rect">
            <a:avLst/>
          </a:prstGeom>
        </p:spPr>
      </p:pic>
      <p:sp>
        <p:nvSpPr>
          <p:cNvPr id="21" name="正方形/長方形 20">
            <a:extLst>
              <a:ext uri="{FF2B5EF4-FFF2-40B4-BE49-F238E27FC236}">
                <a16:creationId xmlns:a16="http://schemas.microsoft.com/office/drawing/2014/main" id="{9397FCD5-C031-DA77-AA10-AC6A37B0F8C9}"/>
              </a:ext>
            </a:extLst>
          </p:cNvPr>
          <p:cNvSpPr/>
          <p:nvPr/>
        </p:nvSpPr>
        <p:spPr>
          <a:xfrm>
            <a:off x="9833600" y="3006190"/>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20" name="図 19" descr="挿絵 が含まれている画像&#10;&#10;AI によって生成されたコンテンツは間違っている可能性があります。">
            <a:extLst>
              <a:ext uri="{FF2B5EF4-FFF2-40B4-BE49-F238E27FC236}">
                <a16:creationId xmlns:a16="http://schemas.microsoft.com/office/drawing/2014/main" id="{CB19559D-2228-9861-1B13-FA12C85E74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56431" y="494190"/>
            <a:ext cx="809739" cy="809739"/>
          </a:xfrm>
          <a:prstGeom prst="rect">
            <a:avLst/>
          </a:prstGeom>
        </p:spPr>
      </p:pic>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FFC46EBB-05E9-151F-F7C6-F5555E6B81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94122" y="2975893"/>
            <a:ext cx="809739" cy="809739"/>
          </a:xfrm>
          <a:prstGeom prst="rect">
            <a:avLst/>
          </a:prstGeom>
        </p:spPr>
      </p:pic>
      <p:sp>
        <p:nvSpPr>
          <p:cNvPr id="3" name="四角形吹き出し 19">
            <a:extLst>
              <a:ext uri="{FF2B5EF4-FFF2-40B4-BE49-F238E27FC236}">
                <a16:creationId xmlns:a16="http://schemas.microsoft.com/office/drawing/2014/main" id="{D872C3FE-7E5A-7163-8F86-0D6F39BC1703}"/>
              </a:ext>
            </a:extLst>
          </p:cNvPr>
          <p:cNvSpPr/>
          <p:nvPr/>
        </p:nvSpPr>
        <p:spPr>
          <a:xfrm>
            <a:off x="1301241" y="3925679"/>
            <a:ext cx="3317099" cy="1888152"/>
          </a:xfrm>
          <a:prstGeom prst="wedgeRectCallout">
            <a:avLst>
              <a:gd name="adj1" fmla="val -51189"/>
              <a:gd name="adj2" fmla="val -83959"/>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チェックシート</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各時間の指導事項とめあてに対応させて使用できるようにする。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このスライドは、スライド１</a:t>
            </a:r>
            <a:r>
              <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5</a:t>
            </a:r>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に対応して使用する。</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4" name="スライド番号プレースホルダー 19">
            <a:extLst>
              <a:ext uri="{FF2B5EF4-FFF2-40B4-BE49-F238E27FC236}">
                <a16:creationId xmlns:a16="http://schemas.microsoft.com/office/drawing/2014/main" id="{08BABCB4-4DFD-C7D3-EF94-6B4B636F86EE}"/>
              </a:ext>
            </a:extLst>
          </p:cNvPr>
          <p:cNvSpPr>
            <a:spLocks noGrp="1"/>
          </p:cNvSpPr>
          <p:nvPr>
            <p:ph type="sldNum" sz="quarter" idx="12"/>
          </p:nvPr>
        </p:nvSpPr>
        <p:spPr>
          <a:xfrm>
            <a:off x="8610600" y="6356350"/>
            <a:ext cx="2743200" cy="365125"/>
          </a:xfrm>
        </p:spPr>
        <p:txBody>
          <a:bodyPr/>
          <a:lstStyle/>
          <a:p>
            <a:fld id="{9AC07B07-E3E6-4CD8-8BE8-0EC7FE667081}" type="slidenum">
              <a:rPr kumimoji="1" lang="ja-JP" altLang="en-US" smtClean="0"/>
              <a:t>22</a:t>
            </a:fld>
            <a:endParaRPr kumimoji="1" lang="ja-JP" altLang="en-US" dirty="0"/>
          </a:p>
        </p:txBody>
      </p:sp>
      <p:sp>
        <p:nvSpPr>
          <p:cNvPr id="6" name="テキスト ボックス 5">
            <a:extLst>
              <a:ext uri="{FF2B5EF4-FFF2-40B4-BE49-F238E27FC236}">
                <a16:creationId xmlns:a16="http://schemas.microsoft.com/office/drawing/2014/main" id="{C8BDD3A0-330D-4219-A974-DFDAD47E2C03}"/>
              </a:ext>
            </a:extLst>
          </p:cNvPr>
          <p:cNvSpPr txBox="1"/>
          <p:nvPr/>
        </p:nvSpPr>
        <p:spPr>
          <a:xfrm>
            <a:off x="221357" y="232233"/>
            <a:ext cx="677108" cy="435689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チェックシート使用</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例</a:t>
            </a:r>
          </a:p>
        </p:txBody>
      </p:sp>
    </p:spTree>
    <p:extLst>
      <p:ext uri="{BB962C8B-B14F-4D97-AF65-F5344CB8AC3E}">
        <p14:creationId xmlns:p14="http://schemas.microsoft.com/office/powerpoint/2010/main" val="1408866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10000"/>
            <a:lumOff val="90000"/>
          </a:schemeClr>
        </a:solidFill>
        <a:effectLst/>
      </p:bgPr>
    </p:bg>
    <p:spTree>
      <p:nvGrpSpPr>
        <p:cNvPr id="1" name="">
          <a:extLst>
            <a:ext uri="{FF2B5EF4-FFF2-40B4-BE49-F238E27FC236}">
              <a16:creationId xmlns:a16="http://schemas.microsoft.com/office/drawing/2014/main" id="{099941F9-6AEB-EFDB-D330-BD4C2325A371}"/>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FC47DF0D-0E7A-DFA2-4D3C-F7D70408C916}"/>
              </a:ext>
            </a:extLst>
          </p:cNvPr>
          <p:cNvSpPr txBox="1"/>
          <p:nvPr/>
        </p:nvSpPr>
        <p:spPr>
          <a:xfrm>
            <a:off x="2869175" y="258207"/>
            <a:ext cx="8617744" cy="6511657"/>
          </a:xfrm>
          <a:prstGeom prst="rect">
            <a:avLst/>
          </a:prstGeom>
          <a:noFill/>
        </p:spPr>
        <p:txBody>
          <a:bodyPr vert="eaVert" wrap="square">
            <a:spAutoFit/>
          </a:bodyPr>
          <a:lstStyle/>
          <a:p>
            <a:r>
              <a:rPr lang="ja-JP" altLang="en-US" sz="3600" dirty="0">
                <a:solidFill>
                  <a:srgbClr val="000000"/>
                </a:solidFill>
                <a:effectLst/>
                <a:latin typeface="UD デジタル 教科書体 NP-R" panose="02020400000000000000" pitchFamily="18" charset="-128"/>
                <a:ea typeface="UD デジタル 教科書体 NP-R" panose="02020400000000000000" pitchFamily="18" charset="-128"/>
              </a:rPr>
              <a:t>チェックシートでかくにん</a:t>
            </a:r>
            <a:endParaRPr lang="ja-JP" altLang="en-US" sz="36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工夫できたら　　　にし</a:t>
            </a:r>
            <a:r>
              <a:rPr lang="ja-JP" altLang="en-US" sz="3200" dirty="0">
                <a:solidFill>
                  <a:srgbClr val="000000"/>
                </a:solidFill>
                <a:latin typeface="UD デジタル 教科書体 NP-R" panose="02020400000000000000" pitchFamily="18" charset="-128"/>
                <a:ea typeface="UD デジタル 教科書体 NP-R" panose="02020400000000000000" pitchFamily="18" charset="-128"/>
              </a:rPr>
              <a:t>ましょう</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中</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主張に合った予想される</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反ろんを選んだ。</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主張に合った反ろんに</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対する考えを選んだ。</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伝える相手を意しきした。</a:t>
            </a:r>
            <a:endParaRPr lang="ja-JP" altLang="en-US" sz="3200" dirty="0">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BC81130E-D6A3-E791-7997-991B62FEC4F6}"/>
              </a:ext>
            </a:extLst>
          </p:cNvPr>
          <p:cNvSpPr/>
          <p:nvPr/>
        </p:nvSpPr>
        <p:spPr>
          <a:xfrm>
            <a:off x="5203416" y="528805"/>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1" name="正方形/長方形 10">
            <a:extLst>
              <a:ext uri="{FF2B5EF4-FFF2-40B4-BE49-F238E27FC236}">
                <a16:creationId xmlns:a16="http://schemas.microsoft.com/office/drawing/2014/main" id="{328A7202-3DD5-BF1D-42FA-168E57F7603F}"/>
              </a:ext>
            </a:extLst>
          </p:cNvPr>
          <p:cNvSpPr/>
          <p:nvPr/>
        </p:nvSpPr>
        <p:spPr>
          <a:xfrm>
            <a:off x="3483034" y="528804"/>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4" name="正方形/長方形 13">
            <a:extLst>
              <a:ext uri="{FF2B5EF4-FFF2-40B4-BE49-F238E27FC236}">
                <a16:creationId xmlns:a16="http://schemas.microsoft.com/office/drawing/2014/main" id="{47ABB243-605F-9CC8-989D-88848E027E0E}"/>
              </a:ext>
            </a:extLst>
          </p:cNvPr>
          <p:cNvSpPr/>
          <p:nvPr/>
        </p:nvSpPr>
        <p:spPr>
          <a:xfrm>
            <a:off x="7182611" y="528805"/>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18" name="図 17" descr="挿絵 が含まれている画像&#10;&#10;AI によって生成されたコンテンツは間違っている可能性があります。">
            <a:extLst>
              <a:ext uri="{FF2B5EF4-FFF2-40B4-BE49-F238E27FC236}">
                <a16:creationId xmlns:a16="http://schemas.microsoft.com/office/drawing/2014/main" id="{B7AA6A33-A1C1-44E4-B118-5D3D7A0EAFB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6401" y="3798526"/>
            <a:ext cx="809739" cy="809739"/>
          </a:xfrm>
          <a:prstGeom prst="rect">
            <a:avLst/>
          </a:prstGeom>
        </p:spPr>
      </p:pic>
      <p:pic>
        <p:nvPicPr>
          <p:cNvPr id="19" name="図 18" descr="挿絵 が含まれている画像&#10;&#10;AI によって生成されたコンテンツは間違っている可能性があります。">
            <a:extLst>
              <a:ext uri="{FF2B5EF4-FFF2-40B4-BE49-F238E27FC236}">
                <a16:creationId xmlns:a16="http://schemas.microsoft.com/office/drawing/2014/main" id="{E270C82A-ACE0-22E5-7104-6DB63CD8CEF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6399" y="5628284"/>
            <a:ext cx="809739" cy="809739"/>
          </a:xfrm>
          <a:prstGeom prst="rect">
            <a:avLst/>
          </a:prstGeom>
        </p:spPr>
      </p:pic>
      <p:pic>
        <p:nvPicPr>
          <p:cNvPr id="20" name="図 19" descr="挿絵 が含まれている画像&#10;&#10;AI によって生成されたコンテンツは間違っている可能性があります。">
            <a:extLst>
              <a:ext uri="{FF2B5EF4-FFF2-40B4-BE49-F238E27FC236}">
                <a16:creationId xmlns:a16="http://schemas.microsoft.com/office/drawing/2014/main" id="{A961959C-2B84-B6CF-D9B6-59491582DFA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6400" y="4652290"/>
            <a:ext cx="809739" cy="809739"/>
          </a:xfrm>
          <a:prstGeom prst="rect">
            <a:avLst/>
          </a:prstGeom>
        </p:spPr>
      </p:pic>
      <p:sp>
        <p:nvSpPr>
          <p:cNvPr id="2" name="正方形/長方形 1">
            <a:extLst>
              <a:ext uri="{FF2B5EF4-FFF2-40B4-BE49-F238E27FC236}">
                <a16:creationId xmlns:a16="http://schemas.microsoft.com/office/drawing/2014/main" id="{8E053BB9-1C30-400C-72A4-058AF4C24E5B}"/>
              </a:ext>
            </a:extLst>
          </p:cNvPr>
          <p:cNvSpPr/>
          <p:nvPr/>
        </p:nvSpPr>
        <p:spPr>
          <a:xfrm>
            <a:off x="9790321" y="2959373"/>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63327684-141E-BD01-170F-3D3EB6D235A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50845" y="2935995"/>
            <a:ext cx="809739" cy="809739"/>
          </a:xfrm>
          <a:prstGeom prst="rect">
            <a:avLst/>
          </a:prstGeom>
        </p:spPr>
      </p:pic>
      <p:sp>
        <p:nvSpPr>
          <p:cNvPr id="3" name="スライド番号プレースホルダー 19">
            <a:extLst>
              <a:ext uri="{FF2B5EF4-FFF2-40B4-BE49-F238E27FC236}">
                <a16:creationId xmlns:a16="http://schemas.microsoft.com/office/drawing/2014/main" id="{6C0C6E8F-EBDC-DA33-F5AF-29340954EC7D}"/>
              </a:ext>
            </a:extLst>
          </p:cNvPr>
          <p:cNvSpPr>
            <a:spLocks noGrp="1"/>
          </p:cNvSpPr>
          <p:nvPr>
            <p:ph type="sldNum" sz="quarter" idx="12"/>
          </p:nvPr>
        </p:nvSpPr>
        <p:spPr>
          <a:xfrm>
            <a:off x="8610600" y="6356350"/>
            <a:ext cx="2743200" cy="365125"/>
          </a:xfrm>
        </p:spPr>
        <p:txBody>
          <a:bodyPr/>
          <a:lstStyle/>
          <a:p>
            <a:fld id="{9AC07B07-E3E6-4CD8-8BE8-0EC7FE667081}" type="slidenum">
              <a:rPr kumimoji="1" lang="ja-JP" altLang="en-US" smtClean="0"/>
              <a:t>23</a:t>
            </a:fld>
            <a:endParaRPr kumimoji="1" lang="ja-JP" altLang="en-US" dirty="0"/>
          </a:p>
        </p:txBody>
      </p:sp>
      <p:sp>
        <p:nvSpPr>
          <p:cNvPr id="4" name="テキスト ボックス 3">
            <a:extLst>
              <a:ext uri="{FF2B5EF4-FFF2-40B4-BE49-F238E27FC236}">
                <a16:creationId xmlns:a16="http://schemas.microsoft.com/office/drawing/2014/main" id="{88CBF8ED-515C-4526-238B-B1C5D0DFDD1E}"/>
              </a:ext>
            </a:extLst>
          </p:cNvPr>
          <p:cNvSpPr txBox="1"/>
          <p:nvPr/>
        </p:nvSpPr>
        <p:spPr>
          <a:xfrm>
            <a:off x="188661" y="226685"/>
            <a:ext cx="492443" cy="203037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チェックシート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1261964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D880178E-8E34-C510-6A98-B7454304F912}"/>
              </a:ext>
            </a:extLst>
          </p:cNvPr>
          <p:cNvSpPr txBox="1"/>
          <p:nvPr/>
        </p:nvSpPr>
        <p:spPr>
          <a:xfrm>
            <a:off x="2869175" y="258207"/>
            <a:ext cx="8617744" cy="6511657"/>
          </a:xfrm>
          <a:prstGeom prst="rect">
            <a:avLst/>
          </a:prstGeom>
          <a:noFill/>
        </p:spPr>
        <p:txBody>
          <a:bodyPr vert="eaVert" wrap="square">
            <a:spAutoFit/>
          </a:bodyPr>
          <a:lstStyle/>
          <a:p>
            <a:r>
              <a:rPr lang="ja-JP" altLang="en-US" sz="3600" dirty="0">
                <a:solidFill>
                  <a:srgbClr val="000000"/>
                </a:solidFill>
                <a:effectLst/>
                <a:latin typeface="UD デジタル 教科書体 NP-R" panose="02020400000000000000" pitchFamily="18" charset="-128"/>
                <a:ea typeface="UD デジタル 教科書体 NP-R" panose="02020400000000000000" pitchFamily="18" charset="-128"/>
              </a:rPr>
              <a:t>チェックシートでかくにん</a:t>
            </a:r>
            <a:endParaRPr lang="ja-JP" altLang="en-US" sz="36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工夫できたら　　　にし</a:t>
            </a:r>
            <a:r>
              <a:rPr lang="ja-JP" altLang="en-US" sz="3200" dirty="0">
                <a:solidFill>
                  <a:srgbClr val="000000"/>
                </a:solidFill>
                <a:latin typeface="UD デジタル 教科書体 NP-R" panose="02020400000000000000" pitchFamily="18" charset="-128"/>
                <a:ea typeface="UD デジタル 教科書体 NP-R" panose="02020400000000000000" pitchFamily="18" charset="-128"/>
              </a:rPr>
              <a:t>ましょう</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中</a:t>
            </a:r>
            <a:r>
              <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rPr>
              <a:t>】</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主張に合った予想される</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反ろんを選んだ。</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主張に合った反ろんに</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対する考えを選んだ。</a:t>
            </a:r>
            <a:endParaRPr lang="en-US" altLang="ja-JP" sz="32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3200" dirty="0">
              <a:latin typeface="UD デジタル 教科書体 NP-R" panose="02020400000000000000" pitchFamily="18" charset="-128"/>
              <a:ea typeface="UD デジタル 教科書体 NP-R" panose="02020400000000000000" pitchFamily="18" charset="-128"/>
            </a:endParaRPr>
          </a:p>
          <a:p>
            <a:r>
              <a:rPr lang="ja-JP" altLang="en-US" sz="3200" dirty="0">
                <a:solidFill>
                  <a:srgbClr val="000000"/>
                </a:solidFill>
                <a:effectLst/>
                <a:latin typeface="UD デジタル 教科書体 NP-R" panose="02020400000000000000" pitchFamily="18" charset="-128"/>
                <a:ea typeface="UD デジタル 教科書体 NP-R" panose="02020400000000000000" pitchFamily="18" charset="-128"/>
              </a:rPr>
              <a:t>　　　伝える相手を意しきした。</a:t>
            </a:r>
            <a:endParaRPr lang="ja-JP" altLang="en-US" sz="3200" dirty="0">
              <a:latin typeface="UD デジタル 教科書体 NP-R" panose="02020400000000000000" pitchFamily="18" charset="-128"/>
              <a:ea typeface="UD デジタル 教科書体 NP-R" panose="02020400000000000000" pitchFamily="18" charset="-128"/>
            </a:endParaRPr>
          </a:p>
          <a:p>
            <a:endParaRPr lang="ja-JP" altLang="en-US" sz="3200"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15696927-8A63-3538-039F-274EBE73B8A3}"/>
              </a:ext>
            </a:extLst>
          </p:cNvPr>
          <p:cNvSpPr/>
          <p:nvPr/>
        </p:nvSpPr>
        <p:spPr>
          <a:xfrm>
            <a:off x="5203416" y="528805"/>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1" name="正方形/長方形 10">
            <a:extLst>
              <a:ext uri="{FF2B5EF4-FFF2-40B4-BE49-F238E27FC236}">
                <a16:creationId xmlns:a16="http://schemas.microsoft.com/office/drawing/2014/main" id="{BD71D279-64C7-116C-92E2-B461BCDD8E6F}"/>
              </a:ext>
            </a:extLst>
          </p:cNvPr>
          <p:cNvSpPr/>
          <p:nvPr/>
        </p:nvSpPr>
        <p:spPr>
          <a:xfrm>
            <a:off x="3483034" y="528804"/>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sp>
        <p:nvSpPr>
          <p:cNvPr id="14" name="正方形/長方形 13">
            <a:extLst>
              <a:ext uri="{FF2B5EF4-FFF2-40B4-BE49-F238E27FC236}">
                <a16:creationId xmlns:a16="http://schemas.microsoft.com/office/drawing/2014/main" id="{8F1956A1-2369-D202-06C2-F4B2E017206E}"/>
              </a:ext>
            </a:extLst>
          </p:cNvPr>
          <p:cNvSpPr/>
          <p:nvPr/>
        </p:nvSpPr>
        <p:spPr>
          <a:xfrm>
            <a:off x="7182611" y="528805"/>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18" name="図 17" descr="挿絵 が含まれている画像&#10;&#10;AI によって生成されたコンテンツは間違っている可能性があります。">
            <a:extLst>
              <a:ext uri="{FF2B5EF4-FFF2-40B4-BE49-F238E27FC236}">
                <a16:creationId xmlns:a16="http://schemas.microsoft.com/office/drawing/2014/main" id="{A46527EF-4F6C-A99D-6B6A-DD9ED63BA3F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118864" y="528804"/>
            <a:ext cx="809739" cy="809739"/>
          </a:xfrm>
          <a:prstGeom prst="rect">
            <a:avLst/>
          </a:prstGeom>
        </p:spPr>
      </p:pic>
      <p:pic>
        <p:nvPicPr>
          <p:cNvPr id="19" name="図 18" descr="挿絵 が含まれている画像&#10;&#10;AI によって生成されたコンテンツは間違っている可能性があります。">
            <a:extLst>
              <a:ext uri="{FF2B5EF4-FFF2-40B4-BE49-F238E27FC236}">
                <a16:creationId xmlns:a16="http://schemas.microsoft.com/office/drawing/2014/main" id="{32C40ADC-9D75-D0D0-AF6E-7FDEF886EF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96399" y="5628284"/>
            <a:ext cx="809739" cy="809739"/>
          </a:xfrm>
          <a:prstGeom prst="rect">
            <a:avLst/>
          </a:prstGeom>
        </p:spPr>
      </p:pic>
      <p:pic>
        <p:nvPicPr>
          <p:cNvPr id="20" name="図 19" descr="挿絵 が含まれている画像&#10;&#10;AI によって生成されたコンテンツは間違っている可能性があります。">
            <a:extLst>
              <a:ext uri="{FF2B5EF4-FFF2-40B4-BE49-F238E27FC236}">
                <a16:creationId xmlns:a16="http://schemas.microsoft.com/office/drawing/2014/main" id="{CB19559D-2228-9861-1B13-FA12C85E74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66611" y="468212"/>
            <a:ext cx="809739" cy="809739"/>
          </a:xfrm>
          <a:prstGeom prst="rect">
            <a:avLst/>
          </a:prstGeom>
        </p:spPr>
      </p:pic>
      <p:sp>
        <p:nvSpPr>
          <p:cNvPr id="2" name="正方形/長方形 1">
            <a:extLst>
              <a:ext uri="{FF2B5EF4-FFF2-40B4-BE49-F238E27FC236}">
                <a16:creationId xmlns:a16="http://schemas.microsoft.com/office/drawing/2014/main" id="{3EAC0D14-5E4C-9BD6-F5D9-9A56BDE32881}"/>
              </a:ext>
            </a:extLst>
          </p:cNvPr>
          <p:cNvSpPr/>
          <p:nvPr/>
        </p:nvSpPr>
        <p:spPr>
          <a:xfrm>
            <a:off x="9790321" y="2959373"/>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p>
        </p:txBody>
      </p:sp>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FFC46EBB-05E9-151F-F7C6-F5555E6B81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50845" y="2935995"/>
            <a:ext cx="809739" cy="809739"/>
          </a:xfrm>
          <a:prstGeom prst="rect">
            <a:avLst/>
          </a:prstGeom>
        </p:spPr>
      </p:pic>
      <p:sp>
        <p:nvSpPr>
          <p:cNvPr id="4" name="四角形吹き出し 19">
            <a:extLst>
              <a:ext uri="{FF2B5EF4-FFF2-40B4-BE49-F238E27FC236}">
                <a16:creationId xmlns:a16="http://schemas.microsoft.com/office/drawing/2014/main" id="{D1EC4AA7-9387-F976-56F8-D438B79C7EC0}"/>
              </a:ext>
            </a:extLst>
          </p:cNvPr>
          <p:cNvSpPr/>
          <p:nvPr/>
        </p:nvSpPr>
        <p:spPr>
          <a:xfrm>
            <a:off x="1401268" y="3708520"/>
            <a:ext cx="3317099" cy="1888152"/>
          </a:xfrm>
          <a:prstGeom prst="wedgeRectCallout">
            <a:avLst>
              <a:gd name="adj1" fmla="val -54864"/>
              <a:gd name="adj2" fmla="val -71045"/>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チェックシート</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各時間の指導事項とめあてに対応させて使用できるようにする。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このスライドは、スライド</a:t>
            </a:r>
            <a:r>
              <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17</a:t>
            </a:r>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に対応して使用する。</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6" name="スライド番号プレースホルダー 19">
            <a:extLst>
              <a:ext uri="{FF2B5EF4-FFF2-40B4-BE49-F238E27FC236}">
                <a16:creationId xmlns:a16="http://schemas.microsoft.com/office/drawing/2014/main" id="{ADA2E3DD-DEE8-2837-E357-8DF7B2E2FEE7}"/>
              </a:ext>
            </a:extLst>
          </p:cNvPr>
          <p:cNvSpPr>
            <a:spLocks noGrp="1"/>
          </p:cNvSpPr>
          <p:nvPr>
            <p:ph type="sldNum" sz="quarter" idx="12"/>
          </p:nvPr>
        </p:nvSpPr>
        <p:spPr>
          <a:xfrm>
            <a:off x="8610600" y="6356350"/>
            <a:ext cx="2743200" cy="365125"/>
          </a:xfrm>
        </p:spPr>
        <p:txBody>
          <a:bodyPr/>
          <a:lstStyle/>
          <a:p>
            <a:fld id="{9AC07B07-E3E6-4CD8-8BE8-0EC7FE667081}" type="slidenum">
              <a:rPr kumimoji="1" lang="ja-JP" altLang="en-US" smtClean="0"/>
              <a:t>24</a:t>
            </a:fld>
            <a:endParaRPr kumimoji="1" lang="ja-JP" altLang="en-US" dirty="0"/>
          </a:p>
        </p:txBody>
      </p:sp>
      <p:sp>
        <p:nvSpPr>
          <p:cNvPr id="9" name="テキスト ボックス 8">
            <a:extLst>
              <a:ext uri="{FF2B5EF4-FFF2-40B4-BE49-F238E27FC236}">
                <a16:creationId xmlns:a16="http://schemas.microsoft.com/office/drawing/2014/main" id="{25C709A1-D737-C95D-A83E-9AC008B9CCEF}"/>
              </a:ext>
            </a:extLst>
          </p:cNvPr>
          <p:cNvSpPr txBox="1"/>
          <p:nvPr/>
        </p:nvSpPr>
        <p:spPr>
          <a:xfrm>
            <a:off x="239814" y="171881"/>
            <a:ext cx="677108" cy="435689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チェックシート使用</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例</a:t>
            </a:r>
          </a:p>
        </p:txBody>
      </p:sp>
    </p:spTree>
    <p:extLst>
      <p:ext uri="{BB962C8B-B14F-4D97-AF65-F5344CB8AC3E}">
        <p14:creationId xmlns:p14="http://schemas.microsoft.com/office/powerpoint/2010/main" val="33235091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alpha val="99000"/>
          </a:schemeClr>
        </a:solidFill>
        <a:effectLst/>
      </p:bgPr>
    </p:bg>
    <p:spTree>
      <p:nvGrpSpPr>
        <p:cNvPr id="1" name="">
          <a:extLst>
            <a:ext uri="{FF2B5EF4-FFF2-40B4-BE49-F238E27FC236}">
              <a16:creationId xmlns:a16="http://schemas.microsoft.com/office/drawing/2014/main" id="{B63FE48B-30D1-A648-E49D-9728C19E5BEB}"/>
            </a:ext>
          </a:extLst>
        </p:cNvPr>
        <p:cNvGrpSpPr/>
        <p:nvPr/>
      </p:nvGrpSpPr>
      <p:grpSpPr>
        <a:xfrm>
          <a:off x="0" y="0"/>
          <a:ext cx="0" cy="0"/>
          <a:chOff x="0" y="0"/>
          <a:chExt cx="0" cy="0"/>
        </a:xfrm>
      </p:grpSpPr>
      <p:pic>
        <p:nvPicPr>
          <p:cNvPr id="4" name="図 3" descr="テーブル&#10;&#10;AI 生成コンテンツは誤りを含む可能性があります。">
            <a:extLst>
              <a:ext uri="{FF2B5EF4-FFF2-40B4-BE49-F238E27FC236}">
                <a16:creationId xmlns:a16="http://schemas.microsoft.com/office/drawing/2014/main" id="{3E061A7A-230B-8520-15A1-651769D707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9648"/>
            <a:ext cx="10223509" cy="6748351"/>
          </a:xfrm>
          <a:prstGeom prst="rect">
            <a:avLst/>
          </a:prstGeom>
        </p:spPr>
      </p:pic>
      <p:sp>
        <p:nvSpPr>
          <p:cNvPr id="6" name="正方形/長方形 5">
            <a:extLst>
              <a:ext uri="{FF2B5EF4-FFF2-40B4-BE49-F238E27FC236}">
                <a16:creationId xmlns:a16="http://schemas.microsoft.com/office/drawing/2014/main" id="{AA62E985-3FBF-4621-AD81-7D8211965D59}"/>
              </a:ext>
            </a:extLst>
          </p:cNvPr>
          <p:cNvSpPr/>
          <p:nvPr/>
        </p:nvSpPr>
        <p:spPr>
          <a:xfrm>
            <a:off x="9944295" y="109648"/>
            <a:ext cx="2151249" cy="6748352"/>
          </a:xfrm>
          <a:prstGeom prst="rect">
            <a:avLst/>
          </a:prstGeom>
          <a:solidFill>
            <a:schemeClr val="tx2">
              <a:lumMod val="10000"/>
              <a:lumOff val="90000"/>
            </a:schemeClr>
          </a:solidFill>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1600" dirty="0">
                <a:latin typeface="UD デジタル 教科書体 NP-R" panose="02020400000000000000" pitchFamily="18" charset="-128"/>
                <a:ea typeface="UD デジタル 教科書体 NP-R" panose="02020400000000000000" pitchFamily="18" charset="-128"/>
              </a:rPr>
              <a:t>チェックシートで</a:t>
            </a:r>
            <a:r>
              <a:rPr lang="ja-JP" altLang="en-US" sz="1600" dirty="0">
                <a:latin typeface="UD デジタル 教科書体 NP-R" panose="02020400000000000000" pitchFamily="18" charset="-128"/>
                <a:ea typeface="UD デジタル 教科書体 NP-R" panose="02020400000000000000" pitchFamily="18" charset="-128"/>
              </a:rPr>
              <a:t>かくにん</a:t>
            </a:r>
            <a:endParaRPr kumimoji="1" lang="en-US" altLang="ja-JP" sz="1600" dirty="0">
              <a:latin typeface="UD デジタル 教科書体 NP-R" panose="02020400000000000000" pitchFamily="18" charset="-128"/>
              <a:ea typeface="UD デジタル 教科書体 NP-R" panose="02020400000000000000" pitchFamily="18" charset="-128"/>
            </a:endParaRPr>
          </a:p>
          <a:p>
            <a:r>
              <a:rPr kumimoji="1" lang="ja-JP" altLang="en-US" sz="1600" dirty="0">
                <a:latin typeface="UD デジタル 教科書体 NP-R" panose="02020400000000000000" pitchFamily="18" charset="-128"/>
                <a:ea typeface="UD デジタル 教科書体 NP-R" panose="02020400000000000000" pitchFamily="18" charset="-128"/>
              </a:rPr>
              <a:t>使っていたらどちらかに、　□しましょう。</a:t>
            </a:r>
          </a:p>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文末の表現</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ja-JP" altLang="en-US" sz="1600" dirty="0">
                <a:latin typeface="UD デジタル 教科書体 NP-R" panose="02020400000000000000" pitchFamily="18" charset="-128"/>
                <a:ea typeface="UD デジタル 教科書体 NP-R" panose="02020400000000000000" pitchFamily="18" charset="-128"/>
              </a:rPr>
              <a:t>　□「です。」や「ます。」　□「だ。」「である。」 </a:t>
            </a:r>
          </a:p>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まちがった字・ぬけた字</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lang="ja-JP" altLang="en-US" sz="1600" dirty="0">
                <a:latin typeface="UD デジタル 教科書体 NP-R" panose="02020400000000000000" pitchFamily="18" charset="-128"/>
                <a:ea typeface="UD デジタル 教科書体 NP-R" panose="02020400000000000000" pitchFamily="18" charset="-128"/>
              </a:rPr>
              <a:t>　□かくにん</a:t>
            </a:r>
            <a:r>
              <a:rPr kumimoji="1" lang="ja-JP" altLang="en-US" sz="1600" dirty="0">
                <a:latin typeface="UD デジタル 教科書体 NP-R" panose="02020400000000000000" pitchFamily="18" charset="-128"/>
                <a:ea typeface="UD デジタル 教科書体 NP-R" panose="02020400000000000000" pitchFamily="18" charset="-128"/>
              </a:rPr>
              <a:t>した。</a:t>
            </a:r>
            <a:endParaRPr kumimoji="1" lang="en-US" altLang="ja-JP" sz="1600" dirty="0">
              <a:latin typeface="UD デジタル 教科書体 NP-R" panose="02020400000000000000" pitchFamily="18" charset="-128"/>
              <a:ea typeface="UD デジタル 教科書体 NP-R" panose="02020400000000000000" pitchFamily="18" charset="-128"/>
            </a:endParaRPr>
          </a:p>
          <a:p>
            <a:r>
              <a:rPr lang="en-US" altLang="ja-JP" sz="1600" dirty="0">
                <a:latin typeface="UD デジタル 教科書体 NP-R" panose="02020400000000000000" pitchFamily="18" charset="-128"/>
                <a:ea typeface="UD デジタル 教科書体 NP-R" panose="02020400000000000000" pitchFamily="18" charset="-128"/>
              </a:rPr>
              <a:t>【</a:t>
            </a:r>
            <a:r>
              <a:rPr lang="ja-JP" altLang="en-US" sz="1600" dirty="0">
                <a:latin typeface="UD デジタル 教科書体 NP-R" panose="02020400000000000000" pitchFamily="18" charset="-128"/>
                <a:ea typeface="UD デジタル 教科書体 NP-R" panose="02020400000000000000" pitchFamily="18" charset="-128"/>
              </a:rPr>
              <a:t>引用するとき</a:t>
            </a:r>
            <a:r>
              <a:rPr lang="en-US" altLang="ja-JP" sz="1600" dirty="0">
                <a:latin typeface="UD デジタル 教科書体 NP-R" panose="02020400000000000000" pitchFamily="18" charset="-128"/>
                <a:ea typeface="UD デジタル 教科書体 NP-R" panose="02020400000000000000" pitchFamily="18" charset="-128"/>
              </a:rPr>
              <a:t>】</a:t>
            </a:r>
          </a:p>
          <a:p>
            <a:r>
              <a:rPr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　「　　」を使う。</a:t>
            </a:r>
            <a:endParaRPr kumimoji="1" lang="ja-JP" altLang="en-US" sz="1600" dirty="0">
              <a:latin typeface="UD デジタル 教科書体 NP-R" panose="02020400000000000000" pitchFamily="18" charset="-128"/>
              <a:ea typeface="UD デジタル 教科書体 NP-R" panose="02020400000000000000" pitchFamily="18" charset="-128"/>
            </a:endParaRPr>
          </a:p>
        </p:txBody>
      </p:sp>
      <p:sp>
        <p:nvSpPr>
          <p:cNvPr id="11" name="正方形/長方形 10">
            <a:extLst>
              <a:ext uri="{FF2B5EF4-FFF2-40B4-BE49-F238E27FC236}">
                <a16:creationId xmlns:a16="http://schemas.microsoft.com/office/drawing/2014/main" id="{C651BEC3-CB9E-5667-2A43-C1EFEDCEBE19}"/>
              </a:ext>
            </a:extLst>
          </p:cNvPr>
          <p:cNvSpPr/>
          <p:nvPr/>
        </p:nvSpPr>
        <p:spPr>
          <a:xfrm>
            <a:off x="8538407" y="2009333"/>
            <a:ext cx="1265369" cy="4323155"/>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主張をのべるとき</a:t>
            </a:r>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a:t>
            </a:r>
          </a:p>
          <a:p>
            <a:r>
              <a:rPr kumimoji="1" lang="ja-JP" altLang="en-US" sz="1600" dirty="0">
                <a:latin typeface="UD デジタル 教科書体 NP-R" panose="02020400000000000000" pitchFamily="18" charset="-128"/>
                <a:ea typeface="UD デジタル 教科書体 NP-R" panose="02020400000000000000" pitchFamily="18" charset="-128"/>
              </a:rPr>
              <a:t>□　と考える。　　 　　  </a:t>
            </a:r>
          </a:p>
          <a:p>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すべきだ。 </a:t>
            </a:r>
          </a:p>
        </p:txBody>
      </p:sp>
      <p:sp>
        <p:nvSpPr>
          <p:cNvPr id="13" name="正方形/長方形 12">
            <a:extLst>
              <a:ext uri="{FF2B5EF4-FFF2-40B4-BE49-F238E27FC236}">
                <a16:creationId xmlns:a16="http://schemas.microsoft.com/office/drawing/2014/main" id="{59B12BDE-D1FF-04BA-DEAF-9B71D6C7E814}"/>
              </a:ext>
            </a:extLst>
          </p:cNvPr>
          <p:cNvSpPr/>
          <p:nvPr/>
        </p:nvSpPr>
        <p:spPr>
          <a:xfrm>
            <a:off x="6980789" y="1976587"/>
            <a:ext cx="1173946" cy="4496696"/>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根きょを示すとき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によると、</a:t>
            </a:r>
          </a:p>
          <a:p>
            <a:r>
              <a:rPr kumimoji="1" lang="ja-JP" altLang="en-US" sz="1600" dirty="0">
                <a:latin typeface="UD デジタル 教科書体 NP-R" panose="02020400000000000000" pitchFamily="18" charset="-128"/>
                <a:ea typeface="UD デジタル 教科書体 NP-R" panose="02020400000000000000" pitchFamily="18" charset="-128"/>
              </a:rPr>
              <a:t> □　ということがあった。</a:t>
            </a:r>
          </a:p>
        </p:txBody>
      </p:sp>
      <p:sp>
        <p:nvSpPr>
          <p:cNvPr id="14" name="正方形/長方形 13">
            <a:extLst>
              <a:ext uri="{FF2B5EF4-FFF2-40B4-BE49-F238E27FC236}">
                <a16:creationId xmlns:a16="http://schemas.microsoft.com/office/drawing/2014/main" id="{CC9CB565-C419-D539-F6B4-E40D0D4EAAAC}"/>
              </a:ext>
            </a:extLst>
          </p:cNvPr>
          <p:cNvSpPr/>
          <p:nvPr/>
        </p:nvSpPr>
        <p:spPr>
          <a:xfrm>
            <a:off x="3737543" y="1899836"/>
            <a:ext cx="1265369" cy="4635091"/>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lang="ja-JP" altLang="en-US" sz="1600" dirty="0">
                <a:latin typeface="UD デジタル 教科書体 NP-R" panose="02020400000000000000" pitchFamily="18" charset="-128"/>
                <a:ea typeface="UD デジタル 教科書体 NP-R" panose="02020400000000000000" pitchFamily="18" charset="-128"/>
              </a:rPr>
              <a:t>こと</a:t>
            </a:r>
            <a:r>
              <a:rPr kumimoji="1" lang="ja-JP" altLang="en-US" sz="1600" dirty="0">
                <a:latin typeface="UD デジタル 教科書体 NP-R" panose="02020400000000000000" pitchFamily="18" charset="-128"/>
                <a:ea typeface="UD デジタル 教科書体 NP-R" panose="02020400000000000000" pitchFamily="18" charset="-128"/>
              </a:rPr>
              <a:t>なる考えを示すとき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だが、</a:t>
            </a:r>
          </a:p>
          <a:p>
            <a:r>
              <a:rPr kumimoji="1" lang="ja-JP" altLang="en-US" sz="1600" dirty="0">
                <a:latin typeface="UD デジタル 教科書体 NP-R" panose="02020400000000000000" pitchFamily="18" charset="-128"/>
                <a:ea typeface="UD デジタル 教科書体 NP-R" panose="02020400000000000000" pitchFamily="18" charset="-128"/>
              </a:rPr>
              <a:t> □　という考えもあるが、</a:t>
            </a:r>
          </a:p>
          <a:p>
            <a:r>
              <a:rPr kumimoji="1" lang="ja-JP" altLang="en-US" sz="1600" dirty="0">
                <a:latin typeface="UD デジタル 教科書体 NP-R" panose="02020400000000000000" pitchFamily="18" charset="-128"/>
                <a:ea typeface="UD デジタル 教科書体 NP-R" panose="02020400000000000000" pitchFamily="18" charset="-128"/>
              </a:rPr>
              <a:t> □　仮に　だとしても　　　  </a:t>
            </a:r>
          </a:p>
        </p:txBody>
      </p:sp>
      <p:sp>
        <p:nvSpPr>
          <p:cNvPr id="17" name="正方形/長方形 16">
            <a:extLst>
              <a:ext uri="{FF2B5EF4-FFF2-40B4-BE49-F238E27FC236}">
                <a16:creationId xmlns:a16="http://schemas.microsoft.com/office/drawing/2014/main" id="{09B40219-39B2-4827-A1C2-7B7F98420289}"/>
              </a:ext>
            </a:extLst>
          </p:cNvPr>
          <p:cNvSpPr/>
          <p:nvPr/>
        </p:nvSpPr>
        <p:spPr>
          <a:xfrm>
            <a:off x="5282384" y="1976587"/>
            <a:ext cx="1277295" cy="4412036"/>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根きょを示すとき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によると、</a:t>
            </a:r>
          </a:p>
          <a:p>
            <a:r>
              <a:rPr kumimoji="1" lang="ja-JP" altLang="en-US" sz="1600" dirty="0">
                <a:latin typeface="UD デジタル 教科書体 NP-R" panose="02020400000000000000" pitchFamily="18" charset="-128"/>
                <a:ea typeface="UD デジタル 教科書体 NP-R" panose="02020400000000000000" pitchFamily="18" charset="-128"/>
              </a:rPr>
              <a:t> □　ということがあった。</a:t>
            </a:r>
          </a:p>
        </p:txBody>
      </p:sp>
      <p:sp>
        <p:nvSpPr>
          <p:cNvPr id="18" name="正方形/長方形 17">
            <a:extLst>
              <a:ext uri="{FF2B5EF4-FFF2-40B4-BE49-F238E27FC236}">
                <a16:creationId xmlns:a16="http://schemas.microsoft.com/office/drawing/2014/main" id="{02E9D247-8A6F-0E08-9DA5-5486B810A5C9}"/>
              </a:ext>
            </a:extLst>
          </p:cNvPr>
          <p:cNvSpPr/>
          <p:nvPr/>
        </p:nvSpPr>
        <p:spPr>
          <a:xfrm>
            <a:off x="343582" y="1904966"/>
            <a:ext cx="1265369" cy="4531891"/>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それまでの考えをまとめるとき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このように</a:t>
            </a:r>
          </a:p>
          <a:p>
            <a:r>
              <a:rPr kumimoji="1" lang="ja-JP" altLang="en-US" sz="1600" dirty="0">
                <a:latin typeface="UD デジタル 教科書体 NP-R" panose="02020400000000000000" pitchFamily="18" charset="-128"/>
                <a:ea typeface="UD デジタル 教科書体 NP-R" panose="02020400000000000000" pitchFamily="18" charset="-128"/>
              </a:rPr>
              <a:t> □　これらのことから  </a:t>
            </a:r>
          </a:p>
        </p:txBody>
      </p:sp>
      <p:pic>
        <p:nvPicPr>
          <p:cNvPr id="24" name="図 23" descr="挿絵 が含まれている画像&#10;&#10;AI によって生成されたコンテンツは間違っている可能性があります。">
            <a:extLst>
              <a:ext uri="{FF2B5EF4-FFF2-40B4-BE49-F238E27FC236}">
                <a16:creationId xmlns:a16="http://schemas.microsoft.com/office/drawing/2014/main" id="{06A2E243-8881-1991-8161-A450D14ED4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50164" y="2556944"/>
            <a:ext cx="389844" cy="389844"/>
          </a:xfrm>
          <a:prstGeom prst="rect">
            <a:avLst/>
          </a:prstGeom>
        </p:spPr>
      </p:pic>
      <p:pic>
        <p:nvPicPr>
          <p:cNvPr id="25" name="図 24" descr="挿絵 が含まれている画像&#10;&#10;AI によって生成されたコンテンツは間違っている可能性があります。">
            <a:extLst>
              <a:ext uri="{FF2B5EF4-FFF2-40B4-BE49-F238E27FC236}">
                <a16:creationId xmlns:a16="http://schemas.microsoft.com/office/drawing/2014/main" id="{9DF6DCA5-4B81-927E-0001-CA7B7DEB333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8070" y="6012263"/>
            <a:ext cx="389844" cy="389844"/>
          </a:xfrm>
          <a:prstGeom prst="rect">
            <a:avLst/>
          </a:prstGeom>
        </p:spPr>
      </p:pic>
      <p:pic>
        <p:nvPicPr>
          <p:cNvPr id="26" name="図 25" descr="挿絵 が含まれている画像&#10;&#10;AI によって生成されたコンテンツは間違っている可能性があります。">
            <a:extLst>
              <a:ext uri="{FF2B5EF4-FFF2-40B4-BE49-F238E27FC236}">
                <a16:creationId xmlns:a16="http://schemas.microsoft.com/office/drawing/2014/main" id="{E789408E-1B51-A5C7-B9EB-C7447C8A0FA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71614" y="6083439"/>
            <a:ext cx="389844" cy="389844"/>
          </a:xfrm>
          <a:prstGeom prst="rect">
            <a:avLst/>
          </a:prstGeom>
        </p:spPr>
      </p:pic>
      <p:pic>
        <p:nvPicPr>
          <p:cNvPr id="27" name="図 26" descr="挿絵 が含まれている画像&#10;&#10;AI によって生成されたコンテンツは間違っている可能性があります。">
            <a:extLst>
              <a:ext uri="{FF2B5EF4-FFF2-40B4-BE49-F238E27FC236}">
                <a16:creationId xmlns:a16="http://schemas.microsoft.com/office/drawing/2014/main" id="{88A38BAA-22DF-2D19-6DDE-939D8B86219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41611" y="5998779"/>
            <a:ext cx="389844" cy="389844"/>
          </a:xfrm>
          <a:prstGeom prst="rect">
            <a:avLst/>
          </a:prstGeom>
        </p:spPr>
      </p:pic>
      <p:pic>
        <p:nvPicPr>
          <p:cNvPr id="28" name="図 27" descr="挿絵 が含まれている画像&#10;&#10;AI によって生成されたコンテンツは間違っている可能性があります。">
            <a:extLst>
              <a:ext uri="{FF2B5EF4-FFF2-40B4-BE49-F238E27FC236}">
                <a16:creationId xmlns:a16="http://schemas.microsoft.com/office/drawing/2014/main" id="{56BA814D-63D1-F09F-550D-B27131B51E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3340" y="6038545"/>
            <a:ext cx="389844" cy="389844"/>
          </a:xfrm>
          <a:prstGeom prst="rect">
            <a:avLst/>
          </a:prstGeom>
        </p:spPr>
      </p:pic>
      <p:pic>
        <p:nvPicPr>
          <p:cNvPr id="29" name="図 28" descr="挿絵 が含まれている画像&#10;&#10;AI によって生成されたコンテンツは間違っている可能性があります。">
            <a:extLst>
              <a:ext uri="{FF2B5EF4-FFF2-40B4-BE49-F238E27FC236}">
                <a16:creationId xmlns:a16="http://schemas.microsoft.com/office/drawing/2014/main" id="{D69D3370-734B-B98F-EF39-1013391B93B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94200" y="6021250"/>
            <a:ext cx="389844" cy="389844"/>
          </a:xfrm>
          <a:prstGeom prst="rect">
            <a:avLst/>
          </a:prstGeom>
        </p:spPr>
      </p:pic>
      <p:pic>
        <p:nvPicPr>
          <p:cNvPr id="2" name="図 1" descr="挿絵 が含まれている画像&#10;&#10;AI によって生成されたコンテンツは間違っている可能性があります。">
            <a:extLst>
              <a:ext uri="{FF2B5EF4-FFF2-40B4-BE49-F238E27FC236}">
                <a16:creationId xmlns:a16="http://schemas.microsoft.com/office/drawing/2014/main" id="{87065611-0424-0CBA-046E-945AA7FC6B0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025319" y="6041759"/>
            <a:ext cx="389844" cy="389844"/>
          </a:xfrm>
          <a:prstGeom prst="rect">
            <a:avLst/>
          </a:prstGeom>
        </p:spPr>
      </p:pic>
      <p:pic>
        <p:nvPicPr>
          <p:cNvPr id="3" name="図 2" descr="挿絵 が含まれている画像&#10;&#10;AI によって生成されたコンテンツは間違っている可能性があります。">
            <a:extLst>
              <a:ext uri="{FF2B5EF4-FFF2-40B4-BE49-F238E27FC236}">
                <a16:creationId xmlns:a16="http://schemas.microsoft.com/office/drawing/2014/main" id="{D6715834-C754-A3C2-2B8E-54EC34E226E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97971" y="6040518"/>
            <a:ext cx="389844" cy="389844"/>
          </a:xfrm>
          <a:prstGeom prst="rect">
            <a:avLst/>
          </a:prstGeom>
        </p:spPr>
      </p:pic>
      <p:sp>
        <p:nvSpPr>
          <p:cNvPr id="5" name="スライド番号プレースホルダー 4">
            <a:extLst>
              <a:ext uri="{FF2B5EF4-FFF2-40B4-BE49-F238E27FC236}">
                <a16:creationId xmlns:a16="http://schemas.microsoft.com/office/drawing/2014/main" id="{74AB93D2-BDDB-8BB0-E05E-3F6A14836491}"/>
              </a:ext>
            </a:extLst>
          </p:cNvPr>
          <p:cNvSpPr>
            <a:spLocks noGrp="1"/>
          </p:cNvSpPr>
          <p:nvPr>
            <p:ph type="sldNum" sz="quarter" idx="12"/>
          </p:nvPr>
        </p:nvSpPr>
        <p:spPr/>
        <p:txBody>
          <a:bodyPr/>
          <a:lstStyle/>
          <a:p>
            <a:fld id="{9AC07B07-E3E6-4CD8-8BE8-0EC7FE667081}" type="slidenum">
              <a:rPr kumimoji="1" lang="ja-JP" altLang="en-US" smtClean="0"/>
              <a:t>25</a:t>
            </a:fld>
            <a:endParaRPr kumimoji="1" lang="ja-JP" altLang="en-US"/>
          </a:p>
        </p:txBody>
      </p:sp>
      <p:sp>
        <p:nvSpPr>
          <p:cNvPr id="7" name="テキスト ボックス 6">
            <a:extLst>
              <a:ext uri="{FF2B5EF4-FFF2-40B4-BE49-F238E27FC236}">
                <a16:creationId xmlns:a16="http://schemas.microsoft.com/office/drawing/2014/main" id="{F9A63D43-1843-9D2D-BB48-18E0B9B7E1B7}"/>
              </a:ext>
            </a:extLst>
          </p:cNvPr>
          <p:cNvSpPr txBox="1"/>
          <p:nvPr/>
        </p:nvSpPr>
        <p:spPr>
          <a:xfrm>
            <a:off x="188661" y="226685"/>
            <a:ext cx="492443" cy="203037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チェックシート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6532907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alpha val="99000"/>
          </a:schemeClr>
        </a:solidFill>
        <a:effectLst/>
      </p:bgPr>
    </p:bg>
    <p:spTree>
      <p:nvGrpSpPr>
        <p:cNvPr id="1" name=""/>
        <p:cNvGrpSpPr/>
        <p:nvPr/>
      </p:nvGrpSpPr>
      <p:grpSpPr>
        <a:xfrm>
          <a:off x="0" y="0"/>
          <a:ext cx="0" cy="0"/>
          <a:chOff x="0" y="0"/>
          <a:chExt cx="0" cy="0"/>
        </a:xfrm>
      </p:grpSpPr>
      <p:pic>
        <p:nvPicPr>
          <p:cNvPr id="4" name="図 3" descr="テーブル&#10;&#10;AI 生成コンテンツは誤りを含む可能性があります。">
            <a:extLst>
              <a:ext uri="{FF2B5EF4-FFF2-40B4-BE49-F238E27FC236}">
                <a16:creationId xmlns:a16="http://schemas.microsoft.com/office/drawing/2014/main" id="{5B0F6993-36C9-FFE1-5D8C-29DDEB15B0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9648"/>
            <a:ext cx="10223509" cy="6748351"/>
          </a:xfrm>
          <a:prstGeom prst="rect">
            <a:avLst/>
          </a:prstGeom>
        </p:spPr>
      </p:pic>
      <p:sp>
        <p:nvSpPr>
          <p:cNvPr id="6" name="正方形/長方形 5">
            <a:extLst>
              <a:ext uri="{FF2B5EF4-FFF2-40B4-BE49-F238E27FC236}">
                <a16:creationId xmlns:a16="http://schemas.microsoft.com/office/drawing/2014/main" id="{10E5784D-B7F8-6DE2-FFEF-47C2CC193DE2}"/>
              </a:ext>
            </a:extLst>
          </p:cNvPr>
          <p:cNvSpPr/>
          <p:nvPr/>
        </p:nvSpPr>
        <p:spPr>
          <a:xfrm>
            <a:off x="9944295" y="109648"/>
            <a:ext cx="2151249" cy="6748352"/>
          </a:xfrm>
          <a:prstGeom prst="rect">
            <a:avLst/>
          </a:prstGeom>
          <a:solidFill>
            <a:schemeClr val="tx2">
              <a:lumMod val="10000"/>
              <a:lumOff val="90000"/>
            </a:schemeClr>
          </a:solidFill>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1600" dirty="0">
                <a:latin typeface="UD デジタル 教科書体 NP-R" panose="02020400000000000000" pitchFamily="18" charset="-128"/>
                <a:ea typeface="UD デジタル 教科書体 NP-R" panose="02020400000000000000" pitchFamily="18" charset="-128"/>
              </a:rPr>
              <a:t>チェックシートで</a:t>
            </a:r>
            <a:r>
              <a:rPr lang="ja-JP" altLang="en-US" sz="1600" dirty="0">
                <a:latin typeface="UD デジタル 教科書体 NP-R" panose="02020400000000000000" pitchFamily="18" charset="-128"/>
                <a:ea typeface="UD デジタル 教科書体 NP-R" panose="02020400000000000000" pitchFamily="18" charset="-128"/>
              </a:rPr>
              <a:t>かくにん</a:t>
            </a:r>
            <a:endParaRPr kumimoji="1" lang="en-US" altLang="ja-JP" sz="1600" dirty="0">
              <a:latin typeface="UD デジタル 教科書体 NP-R" panose="02020400000000000000" pitchFamily="18" charset="-128"/>
              <a:ea typeface="UD デジタル 教科書体 NP-R" panose="02020400000000000000" pitchFamily="18" charset="-128"/>
            </a:endParaRPr>
          </a:p>
          <a:p>
            <a:r>
              <a:rPr kumimoji="1" lang="ja-JP" altLang="en-US" sz="1600" dirty="0">
                <a:latin typeface="UD デジタル 教科書体 NP-R" panose="02020400000000000000" pitchFamily="18" charset="-128"/>
                <a:ea typeface="UD デジタル 教科書体 NP-R" panose="02020400000000000000" pitchFamily="18" charset="-128"/>
              </a:rPr>
              <a:t>使っていたらどちらかに、　□しましょう。</a:t>
            </a:r>
          </a:p>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文末の表現</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ja-JP" altLang="en-US" sz="1600" dirty="0">
                <a:latin typeface="UD デジタル 教科書体 NP-R" panose="02020400000000000000" pitchFamily="18" charset="-128"/>
                <a:ea typeface="UD デジタル 教科書体 NP-R" panose="02020400000000000000" pitchFamily="18" charset="-128"/>
              </a:rPr>
              <a:t>　□「です。」や「ます。」　□「だ。」「である。」 </a:t>
            </a:r>
          </a:p>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まちがった字・ぬけた字</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lang="ja-JP" altLang="en-US" sz="1600" dirty="0">
                <a:latin typeface="UD デジタル 教科書体 NP-R" panose="02020400000000000000" pitchFamily="18" charset="-128"/>
                <a:ea typeface="UD デジタル 教科書体 NP-R" panose="02020400000000000000" pitchFamily="18" charset="-128"/>
              </a:rPr>
              <a:t>　□かくにん</a:t>
            </a:r>
            <a:r>
              <a:rPr kumimoji="1" lang="ja-JP" altLang="en-US" sz="1600" dirty="0">
                <a:latin typeface="UD デジタル 教科書体 NP-R" panose="02020400000000000000" pitchFamily="18" charset="-128"/>
                <a:ea typeface="UD デジタル 教科書体 NP-R" panose="02020400000000000000" pitchFamily="18" charset="-128"/>
              </a:rPr>
              <a:t>した。</a:t>
            </a:r>
            <a:endParaRPr kumimoji="1" lang="en-US" altLang="ja-JP" sz="1600" dirty="0">
              <a:latin typeface="UD デジタル 教科書体 NP-R" panose="02020400000000000000" pitchFamily="18" charset="-128"/>
              <a:ea typeface="UD デジタル 教科書体 NP-R" panose="02020400000000000000" pitchFamily="18" charset="-128"/>
            </a:endParaRPr>
          </a:p>
          <a:p>
            <a:r>
              <a:rPr lang="en-US" altLang="ja-JP" sz="1600" dirty="0">
                <a:latin typeface="UD デジタル 教科書体 NP-R" panose="02020400000000000000" pitchFamily="18" charset="-128"/>
                <a:ea typeface="UD デジタル 教科書体 NP-R" panose="02020400000000000000" pitchFamily="18" charset="-128"/>
              </a:rPr>
              <a:t>【</a:t>
            </a:r>
            <a:r>
              <a:rPr lang="ja-JP" altLang="en-US" sz="1600" dirty="0">
                <a:latin typeface="UD デジタル 教科書体 NP-R" panose="02020400000000000000" pitchFamily="18" charset="-128"/>
                <a:ea typeface="UD デジタル 教科書体 NP-R" panose="02020400000000000000" pitchFamily="18" charset="-128"/>
              </a:rPr>
              <a:t>引用するとき</a:t>
            </a:r>
            <a:r>
              <a:rPr lang="en-US" altLang="ja-JP" sz="1600" dirty="0">
                <a:latin typeface="UD デジタル 教科書体 NP-R" panose="02020400000000000000" pitchFamily="18" charset="-128"/>
                <a:ea typeface="UD デジタル 教科書体 NP-R" panose="02020400000000000000" pitchFamily="18" charset="-128"/>
              </a:rPr>
              <a:t>】</a:t>
            </a:r>
          </a:p>
          <a:p>
            <a:r>
              <a:rPr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　「　　」を使う。</a:t>
            </a:r>
            <a:endParaRPr kumimoji="1" lang="ja-JP" altLang="en-US" sz="1600" dirty="0">
              <a:latin typeface="UD デジタル 教科書体 NP-R" panose="02020400000000000000" pitchFamily="18" charset="-128"/>
              <a:ea typeface="UD デジタル 教科書体 NP-R" panose="02020400000000000000" pitchFamily="18" charset="-128"/>
            </a:endParaRPr>
          </a:p>
        </p:txBody>
      </p:sp>
      <p:sp>
        <p:nvSpPr>
          <p:cNvPr id="11" name="正方形/長方形 10">
            <a:extLst>
              <a:ext uri="{FF2B5EF4-FFF2-40B4-BE49-F238E27FC236}">
                <a16:creationId xmlns:a16="http://schemas.microsoft.com/office/drawing/2014/main" id="{2E72BF8D-8F91-291F-31B6-1F86040560F7}"/>
              </a:ext>
            </a:extLst>
          </p:cNvPr>
          <p:cNvSpPr/>
          <p:nvPr/>
        </p:nvSpPr>
        <p:spPr>
          <a:xfrm>
            <a:off x="8538407" y="2009333"/>
            <a:ext cx="1265369" cy="4323155"/>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主張をのべるとき</a:t>
            </a:r>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a:t>
            </a:r>
          </a:p>
          <a:p>
            <a:r>
              <a:rPr kumimoji="1" lang="ja-JP" altLang="en-US" sz="1600" dirty="0">
                <a:latin typeface="UD デジタル 教科書体 NP-R" panose="02020400000000000000" pitchFamily="18" charset="-128"/>
                <a:ea typeface="UD デジタル 教科書体 NP-R" panose="02020400000000000000" pitchFamily="18" charset="-128"/>
              </a:rPr>
              <a:t>□　と考える。　　 　　  </a:t>
            </a:r>
          </a:p>
          <a:p>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すべきだ。 </a:t>
            </a:r>
          </a:p>
        </p:txBody>
      </p:sp>
      <p:sp>
        <p:nvSpPr>
          <p:cNvPr id="13" name="正方形/長方形 12">
            <a:extLst>
              <a:ext uri="{FF2B5EF4-FFF2-40B4-BE49-F238E27FC236}">
                <a16:creationId xmlns:a16="http://schemas.microsoft.com/office/drawing/2014/main" id="{C5AF00AE-C96A-120E-B512-E7E066304A5A}"/>
              </a:ext>
            </a:extLst>
          </p:cNvPr>
          <p:cNvSpPr/>
          <p:nvPr/>
        </p:nvSpPr>
        <p:spPr>
          <a:xfrm>
            <a:off x="6980789" y="1976587"/>
            <a:ext cx="1173946" cy="4496696"/>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根きょを示すとき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によると、</a:t>
            </a:r>
          </a:p>
          <a:p>
            <a:r>
              <a:rPr kumimoji="1" lang="ja-JP" altLang="en-US" sz="1600" dirty="0">
                <a:latin typeface="UD デジタル 教科書体 NP-R" panose="02020400000000000000" pitchFamily="18" charset="-128"/>
                <a:ea typeface="UD デジタル 教科書体 NP-R" panose="02020400000000000000" pitchFamily="18" charset="-128"/>
              </a:rPr>
              <a:t> □　ということがあった。</a:t>
            </a:r>
          </a:p>
        </p:txBody>
      </p:sp>
      <p:sp>
        <p:nvSpPr>
          <p:cNvPr id="14" name="正方形/長方形 13">
            <a:extLst>
              <a:ext uri="{FF2B5EF4-FFF2-40B4-BE49-F238E27FC236}">
                <a16:creationId xmlns:a16="http://schemas.microsoft.com/office/drawing/2014/main" id="{6A8E1AB9-E1A5-B4DA-6D34-5A76B44B3E26}"/>
              </a:ext>
            </a:extLst>
          </p:cNvPr>
          <p:cNvSpPr/>
          <p:nvPr/>
        </p:nvSpPr>
        <p:spPr>
          <a:xfrm>
            <a:off x="3737543" y="1899836"/>
            <a:ext cx="1265369" cy="4635091"/>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lang="ja-JP" altLang="en-US" sz="1600" dirty="0">
                <a:latin typeface="UD デジタル 教科書体 NP-R" panose="02020400000000000000" pitchFamily="18" charset="-128"/>
                <a:ea typeface="UD デジタル 教科書体 NP-R" panose="02020400000000000000" pitchFamily="18" charset="-128"/>
              </a:rPr>
              <a:t>こと</a:t>
            </a:r>
            <a:r>
              <a:rPr kumimoji="1" lang="ja-JP" altLang="en-US" sz="1600" dirty="0">
                <a:latin typeface="UD デジタル 教科書体 NP-R" panose="02020400000000000000" pitchFamily="18" charset="-128"/>
                <a:ea typeface="UD デジタル 教科書体 NP-R" panose="02020400000000000000" pitchFamily="18" charset="-128"/>
              </a:rPr>
              <a:t>なる考えを示すとき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だが、</a:t>
            </a:r>
          </a:p>
          <a:p>
            <a:r>
              <a:rPr kumimoji="1" lang="ja-JP" altLang="en-US" sz="1600" dirty="0">
                <a:latin typeface="UD デジタル 教科書体 NP-R" panose="02020400000000000000" pitchFamily="18" charset="-128"/>
                <a:ea typeface="UD デジタル 教科書体 NP-R" panose="02020400000000000000" pitchFamily="18" charset="-128"/>
              </a:rPr>
              <a:t> □　という考えもあるが、</a:t>
            </a:r>
          </a:p>
          <a:p>
            <a:r>
              <a:rPr kumimoji="1" lang="ja-JP" altLang="en-US" sz="1600" dirty="0">
                <a:latin typeface="UD デジタル 教科書体 NP-R" panose="02020400000000000000" pitchFamily="18" charset="-128"/>
                <a:ea typeface="UD デジタル 教科書体 NP-R" panose="02020400000000000000" pitchFamily="18" charset="-128"/>
              </a:rPr>
              <a:t> □　仮に　だとしても　　　  </a:t>
            </a:r>
          </a:p>
        </p:txBody>
      </p:sp>
      <p:sp>
        <p:nvSpPr>
          <p:cNvPr id="17" name="正方形/長方形 16">
            <a:extLst>
              <a:ext uri="{FF2B5EF4-FFF2-40B4-BE49-F238E27FC236}">
                <a16:creationId xmlns:a16="http://schemas.microsoft.com/office/drawing/2014/main" id="{D49B92BC-D119-BB6E-1A0D-25C4741144FB}"/>
              </a:ext>
            </a:extLst>
          </p:cNvPr>
          <p:cNvSpPr/>
          <p:nvPr/>
        </p:nvSpPr>
        <p:spPr>
          <a:xfrm>
            <a:off x="5282384" y="1976587"/>
            <a:ext cx="1277295" cy="4412036"/>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根きょを示すとき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によると、</a:t>
            </a:r>
          </a:p>
          <a:p>
            <a:r>
              <a:rPr kumimoji="1" lang="ja-JP" altLang="en-US" sz="1600" dirty="0">
                <a:latin typeface="UD デジタル 教科書体 NP-R" panose="02020400000000000000" pitchFamily="18" charset="-128"/>
                <a:ea typeface="UD デジタル 教科書体 NP-R" panose="02020400000000000000" pitchFamily="18" charset="-128"/>
              </a:rPr>
              <a:t> □　ということがあった。</a:t>
            </a:r>
          </a:p>
        </p:txBody>
      </p:sp>
      <p:sp>
        <p:nvSpPr>
          <p:cNvPr id="18" name="正方形/長方形 17">
            <a:extLst>
              <a:ext uri="{FF2B5EF4-FFF2-40B4-BE49-F238E27FC236}">
                <a16:creationId xmlns:a16="http://schemas.microsoft.com/office/drawing/2014/main" id="{284131C1-F7CB-885F-0F71-1A37CE47C10E}"/>
              </a:ext>
            </a:extLst>
          </p:cNvPr>
          <p:cNvSpPr/>
          <p:nvPr/>
        </p:nvSpPr>
        <p:spPr>
          <a:xfrm>
            <a:off x="343582" y="1904966"/>
            <a:ext cx="1265369" cy="4531891"/>
          </a:xfrm>
          <a:prstGeom prst="rect">
            <a:avLst/>
          </a:prstGeom>
          <a:ln>
            <a:no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en-US" altLang="ja-JP"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それまでの考えをまとめるとき</a:t>
            </a:r>
            <a:r>
              <a:rPr kumimoji="1" lang="en-US" altLang="ja-JP" sz="1600" dirty="0">
                <a:latin typeface="UD デジタル 教科書体 NP-R" panose="02020400000000000000" pitchFamily="18" charset="-128"/>
                <a:ea typeface="UD デジタル 教科書体 NP-R" panose="02020400000000000000" pitchFamily="18" charset="-128"/>
              </a:rPr>
              <a:t>】</a:t>
            </a:r>
          </a:p>
          <a:p>
            <a:r>
              <a:rPr kumimoji="1" lang="en-US" altLang="ja-JP" sz="1600" dirty="0">
                <a:latin typeface="UD デジタル 教科書体 NP-R" panose="02020400000000000000" pitchFamily="18" charset="-128"/>
                <a:ea typeface="UD デジタル 教科書体 NP-R" panose="02020400000000000000" pitchFamily="18" charset="-128"/>
              </a:rPr>
              <a:t> </a:t>
            </a:r>
            <a:r>
              <a:rPr lang="ja-JP" altLang="en-US" sz="1600" dirty="0">
                <a:latin typeface="UD デジタル 教科書体 NP-R" panose="02020400000000000000" pitchFamily="18" charset="-128"/>
                <a:ea typeface="UD デジタル 教科書体 NP-R" panose="02020400000000000000" pitchFamily="18" charset="-128"/>
              </a:rPr>
              <a:t>□</a:t>
            </a:r>
            <a:r>
              <a:rPr kumimoji="1" lang="ja-JP" altLang="en-US" sz="1600" dirty="0">
                <a:latin typeface="UD デジタル 教科書体 NP-R" panose="02020400000000000000" pitchFamily="18" charset="-128"/>
                <a:ea typeface="UD デジタル 教科書体 NP-R" panose="02020400000000000000" pitchFamily="18" charset="-128"/>
              </a:rPr>
              <a:t>　このように</a:t>
            </a:r>
          </a:p>
          <a:p>
            <a:r>
              <a:rPr kumimoji="1" lang="ja-JP" altLang="en-US" sz="1600" dirty="0">
                <a:latin typeface="UD デジタル 教科書体 NP-R" panose="02020400000000000000" pitchFamily="18" charset="-128"/>
                <a:ea typeface="UD デジタル 教科書体 NP-R" panose="02020400000000000000" pitchFamily="18" charset="-128"/>
              </a:rPr>
              <a:t> □　これらのことから  </a:t>
            </a:r>
          </a:p>
        </p:txBody>
      </p:sp>
      <p:pic>
        <p:nvPicPr>
          <p:cNvPr id="24" name="図 23" descr="挿絵 が含まれている画像&#10;&#10;AI によって生成されたコンテンツは間違っている可能性があります。">
            <a:extLst>
              <a:ext uri="{FF2B5EF4-FFF2-40B4-BE49-F238E27FC236}">
                <a16:creationId xmlns:a16="http://schemas.microsoft.com/office/drawing/2014/main" id="{45B06BF4-4D39-D939-298F-6C27BC82FAD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450164" y="2556944"/>
            <a:ext cx="389844" cy="389844"/>
          </a:xfrm>
          <a:prstGeom prst="rect">
            <a:avLst/>
          </a:prstGeom>
        </p:spPr>
      </p:pic>
      <p:pic>
        <p:nvPicPr>
          <p:cNvPr id="25" name="図 24" descr="挿絵 が含まれている画像&#10;&#10;AI によって生成されたコンテンツは間違っている可能性があります。">
            <a:extLst>
              <a:ext uri="{FF2B5EF4-FFF2-40B4-BE49-F238E27FC236}">
                <a16:creationId xmlns:a16="http://schemas.microsoft.com/office/drawing/2014/main" id="{72E4E80E-AC60-C6AB-A5B5-A914DCC8670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8070" y="6012263"/>
            <a:ext cx="389844" cy="389844"/>
          </a:xfrm>
          <a:prstGeom prst="rect">
            <a:avLst/>
          </a:prstGeom>
        </p:spPr>
      </p:pic>
      <p:pic>
        <p:nvPicPr>
          <p:cNvPr id="26" name="図 25" descr="挿絵 が含まれている画像&#10;&#10;AI によって生成されたコンテンツは間違っている可能性があります。">
            <a:extLst>
              <a:ext uri="{FF2B5EF4-FFF2-40B4-BE49-F238E27FC236}">
                <a16:creationId xmlns:a16="http://schemas.microsoft.com/office/drawing/2014/main" id="{06592973-B379-47FA-0636-0F5B750F4C6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15176" y="1916867"/>
            <a:ext cx="389844" cy="389844"/>
          </a:xfrm>
          <a:prstGeom prst="rect">
            <a:avLst/>
          </a:prstGeom>
        </p:spPr>
      </p:pic>
      <p:pic>
        <p:nvPicPr>
          <p:cNvPr id="27" name="図 26" descr="挿絵 が含まれている画像&#10;&#10;AI によって生成されたコンテンツは間違っている可能性があります。">
            <a:extLst>
              <a:ext uri="{FF2B5EF4-FFF2-40B4-BE49-F238E27FC236}">
                <a16:creationId xmlns:a16="http://schemas.microsoft.com/office/drawing/2014/main" id="{7FFF109F-3443-721F-AFD3-4A5E8E2A70B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372840" y="1976586"/>
            <a:ext cx="389844" cy="389844"/>
          </a:xfrm>
          <a:prstGeom prst="rect">
            <a:avLst/>
          </a:prstGeom>
        </p:spPr>
      </p:pic>
      <p:pic>
        <p:nvPicPr>
          <p:cNvPr id="28" name="図 27" descr="挿絵 が含まれている画像&#10;&#10;AI によって生成されたコンテンツは間違っている可能性があります。">
            <a:extLst>
              <a:ext uri="{FF2B5EF4-FFF2-40B4-BE49-F238E27FC236}">
                <a16:creationId xmlns:a16="http://schemas.microsoft.com/office/drawing/2014/main" id="{3E55059F-C8AF-CDA6-A874-AFE11A1CE68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763340" y="6038545"/>
            <a:ext cx="389844" cy="389844"/>
          </a:xfrm>
          <a:prstGeom prst="rect">
            <a:avLst/>
          </a:prstGeom>
        </p:spPr>
      </p:pic>
      <p:pic>
        <p:nvPicPr>
          <p:cNvPr id="29" name="図 28" descr="挿絵 が含まれている画像&#10;&#10;AI によって生成されたコンテンツは間違っている可能性があります。">
            <a:extLst>
              <a:ext uri="{FF2B5EF4-FFF2-40B4-BE49-F238E27FC236}">
                <a16:creationId xmlns:a16="http://schemas.microsoft.com/office/drawing/2014/main" id="{CB963576-2543-579A-78BC-C9ACD14062D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82340" y="1941252"/>
            <a:ext cx="389844" cy="389844"/>
          </a:xfrm>
          <a:prstGeom prst="rect">
            <a:avLst/>
          </a:prstGeom>
        </p:spPr>
      </p:pic>
      <p:pic>
        <p:nvPicPr>
          <p:cNvPr id="2" name="図 1" descr="挿絵 が含まれている画像&#10;&#10;AI によって生成されたコンテンツは間違っている可能性があります。">
            <a:extLst>
              <a:ext uri="{FF2B5EF4-FFF2-40B4-BE49-F238E27FC236}">
                <a16:creationId xmlns:a16="http://schemas.microsoft.com/office/drawing/2014/main" id="{452143DD-3DB4-D227-3C99-A1CC695FD91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959832" y="107899"/>
            <a:ext cx="389844" cy="389844"/>
          </a:xfrm>
          <a:prstGeom prst="rect">
            <a:avLst/>
          </a:prstGeom>
        </p:spPr>
      </p:pic>
      <p:pic>
        <p:nvPicPr>
          <p:cNvPr id="3" name="図 2" descr="挿絵 が含まれている画像&#10;&#10;AI によって生成されたコンテンツは間違っている可能性があります。">
            <a:extLst>
              <a:ext uri="{FF2B5EF4-FFF2-40B4-BE49-F238E27FC236}">
                <a16:creationId xmlns:a16="http://schemas.microsoft.com/office/drawing/2014/main" id="{95B2ADB9-DAEC-AB37-B0A0-50ACABB9029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63956" y="302821"/>
            <a:ext cx="389844" cy="389844"/>
          </a:xfrm>
          <a:prstGeom prst="rect">
            <a:avLst/>
          </a:prstGeom>
        </p:spPr>
      </p:pic>
      <p:sp>
        <p:nvSpPr>
          <p:cNvPr id="5" name="スライド番号プレースホルダー 4">
            <a:extLst>
              <a:ext uri="{FF2B5EF4-FFF2-40B4-BE49-F238E27FC236}">
                <a16:creationId xmlns:a16="http://schemas.microsoft.com/office/drawing/2014/main" id="{D8EEA7A1-195B-711E-57D4-5A3ADD866999}"/>
              </a:ext>
            </a:extLst>
          </p:cNvPr>
          <p:cNvSpPr>
            <a:spLocks noGrp="1"/>
          </p:cNvSpPr>
          <p:nvPr>
            <p:ph type="sldNum" sz="quarter" idx="12"/>
          </p:nvPr>
        </p:nvSpPr>
        <p:spPr>
          <a:xfrm>
            <a:off x="8610600" y="6356350"/>
            <a:ext cx="2743200" cy="365125"/>
          </a:xfrm>
        </p:spPr>
        <p:txBody>
          <a:bodyPr/>
          <a:lstStyle/>
          <a:p>
            <a:fld id="{9AC07B07-E3E6-4CD8-8BE8-0EC7FE667081}" type="slidenum">
              <a:rPr lang="ja-JP" altLang="en-US" smtClean="0"/>
              <a:pPr/>
              <a:t>26</a:t>
            </a:fld>
            <a:endParaRPr lang="ja-JP" altLang="en-US"/>
          </a:p>
        </p:txBody>
      </p:sp>
      <p:sp>
        <p:nvSpPr>
          <p:cNvPr id="8" name="四角形吹き出し 19">
            <a:extLst>
              <a:ext uri="{FF2B5EF4-FFF2-40B4-BE49-F238E27FC236}">
                <a16:creationId xmlns:a16="http://schemas.microsoft.com/office/drawing/2014/main" id="{83C34338-EA3B-8581-DE26-2876BF1F623D}"/>
              </a:ext>
            </a:extLst>
          </p:cNvPr>
          <p:cNvSpPr/>
          <p:nvPr/>
        </p:nvSpPr>
        <p:spPr>
          <a:xfrm>
            <a:off x="1252473" y="4036659"/>
            <a:ext cx="3317099" cy="1888152"/>
          </a:xfrm>
          <a:prstGeom prst="wedgeRectCallout">
            <a:avLst>
              <a:gd name="adj1" fmla="val -44940"/>
              <a:gd name="adj2" fmla="val -67170"/>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チェックシート</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各時間の指導事項とめあてに対応させて使用できるようにする。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このスライドは、スライド１７に対応して使用する。</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9" name="テキスト ボックス 8">
            <a:extLst>
              <a:ext uri="{FF2B5EF4-FFF2-40B4-BE49-F238E27FC236}">
                <a16:creationId xmlns:a16="http://schemas.microsoft.com/office/drawing/2014/main" id="{73E397B4-6DBC-D22F-7C1D-9A2BDC734ADF}"/>
              </a:ext>
            </a:extLst>
          </p:cNvPr>
          <p:cNvSpPr txBox="1"/>
          <p:nvPr/>
        </p:nvSpPr>
        <p:spPr>
          <a:xfrm>
            <a:off x="239814" y="171881"/>
            <a:ext cx="677108" cy="435689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チェックシート使用</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例</a:t>
            </a:r>
          </a:p>
        </p:txBody>
      </p:sp>
    </p:spTree>
    <p:extLst>
      <p:ext uri="{BB962C8B-B14F-4D97-AF65-F5344CB8AC3E}">
        <p14:creationId xmlns:p14="http://schemas.microsoft.com/office/powerpoint/2010/main" val="30846699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10000"/>
            <a:lumOff val="90000"/>
          </a:schemeClr>
        </a:solidFill>
        <a:effectLst/>
      </p:bgPr>
    </p:bg>
    <p:spTree>
      <p:nvGrpSpPr>
        <p:cNvPr id="1" name="">
          <a:extLst>
            <a:ext uri="{FF2B5EF4-FFF2-40B4-BE49-F238E27FC236}">
              <a16:creationId xmlns:a16="http://schemas.microsoft.com/office/drawing/2014/main" id="{D71CF680-472D-FA33-81F4-7A395F096CD9}"/>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38964B4E-38F6-EC88-C902-59C5C998291C}"/>
              </a:ext>
            </a:extLst>
          </p:cNvPr>
          <p:cNvSpPr txBox="1"/>
          <p:nvPr/>
        </p:nvSpPr>
        <p:spPr>
          <a:xfrm>
            <a:off x="3269292" y="258207"/>
            <a:ext cx="8217634" cy="6511657"/>
          </a:xfrm>
          <a:prstGeom prst="rect">
            <a:avLst/>
          </a:prstGeom>
          <a:noFill/>
        </p:spPr>
        <p:txBody>
          <a:bodyPr vert="eaVert" wrap="square">
            <a:spAutoFit/>
          </a:bodyPr>
          <a:lstStyle/>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感想やしつ問を伝え合おう</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できるようになったり、気をつけて取り組んだりしたら、　　にしましょう。 </a:t>
            </a:r>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「説とく力があるな」「よいな」と思うところをさがしましょう。</a:t>
            </a:r>
            <a:endParaRPr lang="en-US" altLang="ja-JP" sz="2800" dirty="0">
              <a:solidFill>
                <a:srgbClr val="000000"/>
              </a:solidFill>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主張の書き方</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根きょとして示されている</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内よう </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文章のこう成</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使われている言葉</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a:solidFill>
                  <a:srgbClr val="000000"/>
                </a:solidFill>
                <a:effectLst/>
                <a:latin typeface="UD デジタル 教科書体 NP-R" panose="02020400000000000000" pitchFamily="18" charset="-128"/>
                <a:ea typeface="UD デジタル 教科書体 NP-R" panose="02020400000000000000" pitchFamily="18" charset="-128"/>
              </a:rPr>
              <a:t>　　　書いた相手の</a:t>
            </a:r>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伝えたいこと</a:t>
            </a:r>
            <a:endParaRPr lang="ja-JP" altLang="en-US" sz="2800" dirty="0">
              <a:latin typeface="UD デジタル 教科書体 NP-R" panose="02020400000000000000" pitchFamily="18" charset="-128"/>
              <a:ea typeface="UD デジタル 教科書体 NP-R" panose="02020400000000000000" pitchFamily="18" charset="-128"/>
            </a:endParaRPr>
          </a:p>
          <a:p>
            <a:endParaRPr lang="ja-JP" altLang="en-US"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37F8859B-0B93-D662-0115-0CD3200D7425}"/>
              </a:ext>
            </a:extLst>
          </p:cNvPr>
          <p:cNvSpPr/>
          <p:nvPr/>
        </p:nvSpPr>
        <p:spPr>
          <a:xfrm>
            <a:off x="6366893" y="479732"/>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sp>
        <p:nvSpPr>
          <p:cNvPr id="11" name="正方形/長方形 10">
            <a:extLst>
              <a:ext uri="{FF2B5EF4-FFF2-40B4-BE49-F238E27FC236}">
                <a16:creationId xmlns:a16="http://schemas.microsoft.com/office/drawing/2014/main" id="{C3A8152E-7910-D68F-207E-ED10E6AD9710}"/>
              </a:ext>
            </a:extLst>
          </p:cNvPr>
          <p:cNvSpPr/>
          <p:nvPr/>
        </p:nvSpPr>
        <p:spPr>
          <a:xfrm>
            <a:off x="4398875" y="479731"/>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sp>
        <p:nvSpPr>
          <p:cNvPr id="14" name="正方形/長方形 13">
            <a:extLst>
              <a:ext uri="{FF2B5EF4-FFF2-40B4-BE49-F238E27FC236}">
                <a16:creationId xmlns:a16="http://schemas.microsoft.com/office/drawing/2014/main" id="{07145C84-B753-7880-D597-B4404DE26F06}"/>
              </a:ext>
            </a:extLst>
          </p:cNvPr>
          <p:cNvSpPr/>
          <p:nvPr/>
        </p:nvSpPr>
        <p:spPr>
          <a:xfrm>
            <a:off x="7366298" y="479732"/>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pic>
        <p:nvPicPr>
          <p:cNvPr id="18" name="図 17" descr="挿絵 が含まれている画像&#10;&#10;AI によって生成されたコンテンツは間違っている可能性があります。">
            <a:extLst>
              <a:ext uri="{FF2B5EF4-FFF2-40B4-BE49-F238E27FC236}">
                <a16:creationId xmlns:a16="http://schemas.microsoft.com/office/drawing/2014/main" id="{7F2E60DE-7EF7-FF16-5224-3CAE8673FE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81" y="3925679"/>
            <a:ext cx="809739" cy="809739"/>
          </a:xfrm>
          <a:prstGeom prst="rect">
            <a:avLst/>
          </a:prstGeom>
        </p:spPr>
      </p:pic>
      <p:pic>
        <p:nvPicPr>
          <p:cNvPr id="19" name="図 18" descr="挿絵 が含まれている画像&#10;&#10;AI によって生成されたコンテンツは間違っている可能性があります。">
            <a:extLst>
              <a:ext uri="{FF2B5EF4-FFF2-40B4-BE49-F238E27FC236}">
                <a16:creationId xmlns:a16="http://schemas.microsoft.com/office/drawing/2014/main" id="{6A6503A5-178E-92A2-D07A-C1EBAEB99B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80" y="5544566"/>
            <a:ext cx="809739" cy="809739"/>
          </a:xfrm>
          <a:prstGeom prst="rect">
            <a:avLst/>
          </a:prstGeom>
        </p:spPr>
      </p:pic>
      <p:pic>
        <p:nvPicPr>
          <p:cNvPr id="20" name="図 19" descr="挿絵 が含まれている画像&#10;&#10;AI によって生成されたコンテンツは間違っている可能性があります。">
            <a:extLst>
              <a:ext uri="{FF2B5EF4-FFF2-40B4-BE49-F238E27FC236}">
                <a16:creationId xmlns:a16="http://schemas.microsoft.com/office/drawing/2014/main" id="{CC0B547E-2BEC-48E2-6FD1-75E5BFE737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84" y="4724697"/>
            <a:ext cx="809739" cy="809739"/>
          </a:xfrm>
          <a:prstGeom prst="rect">
            <a:avLst/>
          </a:prstGeom>
        </p:spPr>
      </p:pic>
      <p:sp>
        <p:nvSpPr>
          <p:cNvPr id="2" name="正方形/長方形 1">
            <a:extLst>
              <a:ext uri="{FF2B5EF4-FFF2-40B4-BE49-F238E27FC236}">
                <a16:creationId xmlns:a16="http://schemas.microsoft.com/office/drawing/2014/main" id="{4C6297B6-E31F-8E94-BFF5-BE5E2BE3EF7B}"/>
              </a:ext>
            </a:extLst>
          </p:cNvPr>
          <p:cNvSpPr/>
          <p:nvPr/>
        </p:nvSpPr>
        <p:spPr>
          <a:xfrm>
            <a:off x="5263970" y="479732"/>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sp>
        <p:nvSpPr>
          <p:cNvPr id="3" name="正方形/長方形 2">
            <a:extLst>
              <a:ext uri="{FF2B5EF4-FFF2-40B4-BE49-F238E27FC236}">
                <a16:creationId xmlns:a16="http://schemas.microsoft.com/office/drawing/2014/main" id="{55E9E3F5-6C41-8493-E42F-5621703B3BE3}"/>
              </a:ext>
            </a:extLst>
          </p:cNvPr>
          <p:cNvSpPr/>
          <p:nvPr/>
        </p:nvSpPr>
        <p:spPr>
          <a:xfrm>
            <a:off x="3580075" y="479730"/>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pic>
        <p:nvPicPr>
          <p:cNvPr id="4" name="図 3" descr="挿絵 が含まれている画像&#10;&#10;AI によって生成されたコンテンツは間違っている可能性があります。">
            <a:extLst>
              <a:ext uri="{FF2B5EF4-FFF2-40B4-BE49-F238E27FC236}">
                <a16:creationId xmlns:a16="http://schemas.microsoft.com/office/drawing/2014/main" id="{A4425EA6-10A4-D66C-B65D-7D8F7DFEB94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295332"/>
            <a:ext cx="809739" cy="809739"/>
          </a:xfrm>
          <a:prstGeom prst="rect">
            <a:avLst/>
          </a:prstGeom>
        </p:spPr>
      </p:pic>
      <p:pic>
        <p:nvPicPr>
          <p:cNvPr id="6" name="図 5" descr="挿絵 が含まれている画像&#10;&#10;AI によって生成されたコンテンツは間違っている可能性があります。">
            <a:extLst>
              <a:ext uri="{FF2B5EF4-FFF2-40B4-BE49-F238E27FC236}">
                <a16:creationId xmlns:a16="http://schemas.microsoft.com/office/drawing/2014/main" id="{13716C64-7B37-2230-C539-B57E3C51318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84" y="3095089"/>
            <a:ext cx="809739" cy="809739"/>
          </a:xfrm>
          <a:prstGeom prst="rect">
            <a:avLst/>
          </a:prstGeom>
        </p:spPr>
      </p:pic>
      <p:sp>
        <p:nvSpPr>
          <p:cNvPr id="9" name="正方形/長方形 8">
            <a:extLst>
              <a:ext uri="{FF2B5EF4-FFF2-40B4-BE49-F238E27FC236}">
                <a16:creationId xmlns:a16="http://schemas.microsoft.com/office/drawing/2014/main" id="{0F77FE8E-CA23-143E-7842-A599E360FCF4}"/>
              </a:ext>
            </a:extLst>
          </p:cNvPr>
          <p:cNvSpPr/>
          <p:nvPr/>
        </p:nvSpPr>
        <p:spPr>
          <a:xfrm>
            <a:off x="9471344" y="3105071"/>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F37ED70C-046A-3D5A-B02C-F95539FDA3B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31866" y="3095088"/>
            <a:ext cx="809739" cy="809739"/>
          </a:xfrm>
          <a:prstGeom prst="rect">
            <a:avLst/>
          </a:prstGeom>
        </p:spPr>
      </p:pic>
      <p:sp>
        <p:nvSpPr>
          <p:cNvPr id="10" name="正方形/長方形 9">
            <a:extLst>
              <a:ext uri="{FF2B5EF4-FFF2-40B4-BE49-F238E27FC236}">
                <a16:creationId xmlns:a16="http://schemas.microsoft.com/office/drawing/2014/main" id="{6292EDF0-612A-2BE3-62D8-EEFFF8499148}"/>
              </a:ext>
            </a:extLst>
          </p:cNvPr>
          <p:cNvSpPr/>
          <p:nvPr/>
        </p:nvSpPr>
        <p:spPr>
          <a:xfrm>
            <a:off x="779362" y="490363"/>
            <a:ext cx="2717195" cy="6195756"/>
          </a:xfrm>
          <a:prstGeom prst="rect">
            <a:avLst/>
          </a:prstGeom>
        </p:spPr>
        <p:style>
          <a:lnRef idx="2">
            <a:schemeClr val="accent6"/>
          </a:lnRef>
          <a:fillRef idx="1">
            <a:schemeClr val="lt1"/>
          </a:fillRef>
          <a:effectRef idx="0">
            <a:schemeClr val="accent6"/>
          </a:effectRef>
          <a:fontRef idx="minor">
            <a:schemeClr val="dk1"/>
          </a:fontRef>
        </p:style>
        <p:txBody>
          <a:bodyPr vert="eaVert" rIns="3600"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友達に意見をもらって、自分の文章を読み直しましょう。自分の文章のよいところをまとめてみましょう。</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en-US" altLang="ja-JP" sz="2800" dirty="0">
              <a:solidFill>
                <a:srgbClr val="000000"/>
              </a:solidFill>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endParaRPr kumimoji="1" lang="ja-JP" altLang="en-US" sz="2800" dirty="0">
              <a:latin typeface="UD デジタル 教科書体 NP-R" panose="02020400000000000000" pitchFamily="18" charset="-128"/>
              <a:ea typeface="UD デジタル 教科書体 NP-R" panose="02020400000000000000" pitchFamily="18" charset="-128"/>
            </a:endParaRPr>
          </a:p>
        </p:txBody>
      </p:sp>
      <p:sp>
        <p:nvSpPr>
          <p:cNvPr id="12" name="スライド番号プレースホルダー 19">
            <a:extLst>
              <a:ext uri="{FF2B5EF4-FFF2-40B4-BE49-F238E27FC236}">
                <a16:creationId xmlns:a16="http://schemas.microsoft.com/office/drawing/2014/main" id="{69038548-A097-260C-FFF7-B8511587BD3F}"/>
              </a:ext>
            </a:extLst>
          </p:cNvPr>
          <p:cNvSpPr>
            <a:spLocks noGrp="1"/>
          </p:cNvSpPr>
          <p:nvPr>
            <p:ph type="sldNum" sz="quarter" idx="12"/>
          </p:nvPr>
        </p:nvSpPr>
        <p:spPr>
          <a:xfrm>
            <a:off x="8610600" y="6356350"/>
            <a:ext cx="2743200" cy="365125"/>
          </a:xfrm>
        </p:spPr>
        <p:txBody>
          <a:bodyPr/>
          <a:lstStyle/>
          <a:p>
            <a:fld id="{9AC07B07-E3E6-4CD8-8BE8-0EC7FE667081}" type="slidenum">
              <a:rPr kumimoji="1" lang="ja-JP" altLang="en-US" smtClean="0"/>
              <a:t>27</a:t>
            </a:fld>
            <a:endParaRPr kumimoji="1" lang="ja-JP" altLang="en-US" dirty="0"/>
          </a:p>
        </p:txBody>
      </p:sp>
      <p:sp>
        <p:nvSpPr>
          <p:cNvPr id="13" name="テキスト ボックス 12">
            <a:extLst>
              <a:ext uri="{FF2B5EF4-FFF2-40B4-BE49-F238E27FC236}">
                <a16:creationId xmlns:a16="http://schemas.microsoft.com/office/drawing/2014/main" id="{F5898966-A433-C45F-AADC-835ED86A0F7E}"/>
              </a:ext>
            </a:extLst>
          </p:cNvPr>
          <p:cNvSpPr txBox="1"/>
          <p:nvPr/>
        </p:nvSpPr>
        <p:spPr>
          <a:xfrm>
            <a:off x="188661" y="226685"/>
            <a:ext cx="492443" cy="203037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チェックシート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7348471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D880178E-8E34-C510-6A98-B7454304F912}"/>
              </a:ext>
            </a:extLst>
          </p:cNvPr>
          <p:cNvSpPr txBox="1"/>
          <p:nvPr/>
        </p:nvSpPr>
        <p:spPr>
          <a:xfrm>
            <a:off x="3269292" y="258207"/>
            <a:ext cx="8217634" cy="6511657"/>
          </a:xfrm>
          <a:prstGeom prst="rect">
            <a:avLst/>
          </a:prstGeom>
          <a:noFill/>
        </p:spPr>
        <p:txBody>
          <a:bodyPr vert="eaVert" wrap="square">
            <a:spAutoFit/>
          </a:bodyPr>
          <a:lstStyle/>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感想やしつ問を伝え合おう</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できるようになったり、気をつけて取り組んだりしたら、　　にしましょう。 </a:t>
            </a:r>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「説とく力があるな」「よいな」と思うところをさがしましょう。</a:t>
            </a:r>
            <a:endParaRPr lang="en-US" altLang="ja-JP" sz="2800" dirty="0">
              <a:solidFill>
                <a:srgbClr val="000000"/>
              </a:solidFill>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主張の書き方</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根きょとして示されている</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内よう </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文章のこう成</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使われている言葉</a:t>
            </a:r>
            <a:endParaRPr lang="en-US" altLang="ja-JP" sz="28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2800" dirty="0">
              <a:latin typeface="UD デジタル 教科書体 NP-R" panose="02020400000000000000" pitchFamily="18" charset="-128"/>
              <a:ea typeface="UD デジタル 教科書体 NP-R" panose="02020400000000000000" pitchFamily="18" charset="-128"/>
            </a:endParaRPr>
          </a:p>
          <a:p>
            <a:r>
              <a:rPr lang="ja-JP" altLang="en-US" sz="2800" dirty="0">
                <a:solidFill>
                  <a:srgbClr val="000000"/>
                </a:solidFill>
                <a:effectLst/>
                <a:latin typeface="UD デジタル 教科書体 NP-R" panose="02020400000000000000" pitchFamily="18" charset="-128"/>
                <a:ea typeface="UD デジタル 教科書体 NP-R" panose="02020400000000000000" pitchFamily="18" charset="-128"/>
              </a:rPr>
              <a:t>　　　書いた相手の伝えたいこと</a:t>
            </a:r>
            <a:endParaRPr lang="ja-JP" altLang="en-US" sz="2800" dirty="0">
              <a:latin typeface="UD デジタル 教科書体 NP-R" panose="02020400000000000000" pitchFamily="18" charset="-128"/>
              <a:ea typeface="UD デジタル 教科書体 NP-R" panose="02020400000000000000" pitchFamily="18" charset="-128"/>
            </a:endParaRPr>
          </a:p>
          <a:p>
            <a:endParaRPr lang="ja-JP" altLang="en-US" dirty="0">
              <a:latin typeface="UD デジタル 教科書体 NP-R" panose="02020400000000000000" pitchFamily="18" charset="-128"/>
              <a:ea typeface="UD デジタル 教科書体 NP-R" panose="02020400000000000000" pitchFamily="18" charset="-128"/>
            </a:endParaRPr>
          </a:p>
        </p:txBody>
      </p:sp>
      <p:sp>
        <p:nvSpPr>
          <p:cNvPr id="8" name="正方形/長方形 7">
            <a:extLst>
              <a:ext uri="{FF2B5EF4-FFF2-40B4-BE49-F238E27FC236}">
                <a16:creationId xmlns:a16="http://schemas.microsoft.com/office/drawing/2014/main" id="{15696927-8A63-3538-039F-274EBE73B8A3}"/>
              </a:ext>
            </a:extLst>
          </p:cNvPr>
          <p:cNvSpPr/>
          <p:nvPr/>
        </p:nvSpPr>
        <p:spPr>
          <a:xfrm>
            <a:off x="6366893" y="479732"/>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sp>
        <p:nvSpPr>
          <p:cNvPr id="11" name="正方形/長方形 10">
            <a:extLst>
              <a:ext uri="{FF2B5EF4-FFF2-40B4-BE49-F238E27FC236}">
                <a16:creationId xmlns:a16="http://schemas.microsoft.com/office/drawing/2014/main" id="{BD71D279-64C7-116C-92E2-B461BCDD8E6F}"/>
              </a:ext>
            </a:extLst>
          </p:cNvPr>
          <p:cNvSpPr/>
          <p:nvPr/>
        </p:nvSpPr>
        <p:spPr>
          <a:xfrm>
            <a:off x="4398875" y="479731"/>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sp>
        <p:nvSpPr>
          <p:cNvPr id="14" name="正方形/長方形 13">
            <a:extLst>
              <a:ext uri="{FF2B5EF4-FFF2-40B4-BE49-F238E27FC236}">
                <a16:creationId xmlns:a16="http://schemas.microsoft.com/office/drawing/2014/main" id="{8F1956A1-2369-D202-06C2-F4B2E017206E}"/>
              </a:ext>
            </a:extLst>
          </p:cNvPr>
          <p:cNvSpPr/>
          <p:nvPr/>
        </p:nvSpPr>
        <p:spPr>
          <a:xfrm>
            <a:off x="7366298" y="479732"/>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pic>
        <p:nvPicPr>
          <p:cNvPr id="19" name="図 18" descr="挿絵 が含まれている画像&#10;&#10;AI によって生成されたコンテンツは間違っている可能性があります。">
            <a:extLst>
              <a:ext uri="{FF2B5EF4-FFF2-40B4-BE49-F238E27FC236}">
                <a16:creationId xmlns:a16="http://schemas.microsoft.com/office/drawing/2014/main" id="{32C40ADC-9D75-D0D0-AF6E-7FDEF886EF0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80" y="5544566"/>
            <a:ext cx="809739" cy="809739"/>
          </a:xfrm>
          <a:prstGeom prst="rect">
            <a:avLst/>
          </a:prstGeom>
        </p:spPr>
      </p:pic>
      <p:pic>
        <p:nvPicPr>
          <p:cNvPr id="20" name="図 19" descr="挿絵 が含まれている画像&#10;&#10;AI によって生成されたコンテンツは間違っている可能性があります。">
            <a:extLst>
              <a:ext uri="{FF2B5EF4-FFF2-40B4-BE49-F238E27FC236}">
                <a16:creationId xmlns:a16="http://schemas.microsoft.com/office/drawing/2014/main" id="{CB19559D-2228-9861-1B13-FA12C85E74D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684" y="4724697"/>
            <a:ext cx="809739" cy="809739"/>
          </a:xfrm>
          <a:prstGeom prst="rect">
            <a:avLst/>
          </a:prstGeom>
        </p:spPr>
      </p:pic>
      <p:sp>
        <p:nvSpPr>
          <p:cNvPr id="2" name="正方形/長方形 1">
            <a:extLst>
              <a:ext uri="{FF2B5EF4-FFF2-40B4-BE49-F238E27FC236}">
                <a16:creationId xmlns:a16="http://schemas.microsoft.com/office/drawing/2014/main" id="{82BE30BC-6893-E5DF-161E-B7E14B1FFE0D}"/>
              </a:ext>
            </a:extLst>
          </p:cNvPr>
          <p:cNvSpPr/>
          <p:nvPr/>
        </p:nvSpPr>
        <p:spPr>
          <a:xfrm>
            <a:off x="5263970" y="479732"/>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sp>
        <p:nvSpPr>
          <p:cNvPr id="3" name="正方形/長方形 2">
            <a:extLst>
              <a:ext uri="{FF2B5EF4-FFF2-40B4-BE49-F238E27FC236}">
                <a16:creationId xmlns:a16="http://schemas.microsoft.com/office/drawing/2014/main" id="{1B0A4730-DCB3-DC15-B2B9-FFA51C4E96C4}"/>
              </a:ext>
            </a:extLst>
          </p:cNvPr>
          <p:cNvSpPr/>
          <p:nvPr/>
        </p:nvSpPr>
        <p:spPr>
          <a:xfrm>
            <a:off x="3580075" y="479730"/>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pic>
        <p:nvPicPr>
          <p:cNvPr id="4" name="図 3" descr="挿絵 が含まれている画像&#10;&#10;AI によって生成されたコンテンツは間違っている可能性があります。">
            <a:extLst>
              <a:ext uri="{FF2B5EF4-FFF2-40B4-BE49-F238E27FC236}">
                <a16:creationId xmlns:a16="http://schemas.microsoft.com/office/drawing/2014/main" id="{ADC41B52-0A45-FC6E-8039-9C44A61DD5A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540984" y="435172"/>
            <a:ext cx="809739" cy="809739"/>
          </a:xfrm>
          <a:prstGeom prst="rect">
            <a:avLst/>
          </a:prstGeom>
        </p:spPr>
      </p:pic>
      <p:pic>
        <p:nvPicPr>
          <p:cNvPr id="6" name="図 5" descr="挿絵 が含まれている画像&#10;&#10;AI によって生成されたコンテンツは間違っている可能性があります。">
            <a:extLst>
              <a:ext uri="{FF2B5EF4-FFF2-40B4-BE49-F238E27FC236}">
                <a16:creationId xmlns:a16="http://schemas.microsoft.com/office/drawing/2014/main" id="{A109E444-FF08-5B7B-89BF-8BED63FFD32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279580" y="451157"/>
            <a:ext cx="809739" cy="809739"/>
          </a:xfrm>
          <a:prstGeom prst="rect">
            <a:avLst/>
          </a:prstGeom>
        </p:spPr>
      </p:pic>
      <p:sp>
        <p:nvSpPr>
          <p:cNvPr id="9" name="正方形/長方形 8">
            <a:extLst>
              <a:ext uri="{FF2B5EF4-FFF2-40B4-BE49-F238E27FC236}">
                <a16:creationId xmlns:a16="http://schemas.microsoft.com/office/drawing/2014/main" id="{78DB9EE1-9EC6-29BE-8D82-5EA2E9C0D505}"/>
              </a:ext>
            </a:extLst>
          </p:cNvPr>
          <p:cNvSpPr/>
          <p:nvPr/>
        </p:nvSpPr>
        <p:spPr>
          <a:xfrm>
            <a:off x="9471344" y="3105071"/>
            <a:ext cx="730785" cy="74914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dirty="0">
              <a:latin typeface="UD デジタル 教科書体 NP-R" panose="02020400000000000000" pitchFamily="18" charset="-128"/>
              <a:ea typeface="UD デジタル 教科書体 NP-R" panose="02020400000000000000" pitchFamily="18" charset="-128"/>
            </a:endParaRPr>
          </a:p>
        </p:txBody>
      </p:sp>
      <p:pic>
        <p:nvPicPr>
          <p:cNvPr id="7" name="図 6" descr="挿絵 が含まれている画像&#10;&#10;AI によって生成されたコンテンツは間違っている可能性があります。">
            <a:extLst>
              <a:ext uri="{FF2B5EF4-FFF2-40B4-BE49-F238E27FC236}">
                <a16:creationId xmlns:a16="http://schemas.microsoft.com/office/drawing/2014/main" id="{FFC46EBB-05E9-151F-F7C6-F5555E6B811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431866" y="3095088"/>
            <a:ext cx="809739" cy="809739"/>
          </a:xfrm>
          <a:prstGeom prst="rect">
            <a:avLst/>
          </a:prstGeom>
        </p:spPr>
      </p:pic>
      <p:sp>
        <p:nvSpPr>
          <p:cNvPr id="10" name="正方形/長方形 9">
            <a:extLst>
              <a:ext uri="{FF2B5EF4-FFF2-40B4-BE49-F238E27FC236}">
                <a16:creationId xmlns:a16="http://schemas.microsoft.com/office/drawing/2014/main" id="{14038384-7E28-0D35-2CD4-BB7D4105A2AA}"/>
              </a:ext>
            </a:extLst>
          </p:cNvPr>
          <p:cNvSpPr/>
          <p:nvPr/>
        </p:nvSpPr>
        <p:spPr>
          <a:xfrm>
            <a:off x="779362" y="490363"/>
            <a:ext cx="2717195" cy="6195756"/>
          </a:xfrm>
          <a:prstGeom prst="rect">
            <a:avLst/>
          </a:prstGeom>
        </p:spPr>
        <p:style>
          <a:lnRef idx="2">
            <a:schemeClr val="accent6"/>
          </a:lnRef>
          <a:fillRef idx="1">
            <a:schemeClr val="lt1"/>
          </a:fillRef>
          <a:effectRef idx="0">
            <a:schemeClr val="accent6"/>
          </a:effectRef>
          <a:fontRef idx="minor">
            <a:schemeClr val="dk1"/>
          </a:fontRef>
        </p:style>
        <p:txBody>
          <a:bodyPr vert="eaVert" rIns="3600"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友達に意見をもらって、自分の文章を読み直しましょう。自分の文章のよいところをまとめてみましょう。</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endParaRPr lang="en-US" altLang="ja-JP" sz="2800" dirty="0">
              <a:solidFill>
                <a:srgbClr val="000000"/>
              </a:solidFill>
              <a:latin typeface="UD デジタル 教科書体 NP-R" panose="02020400000000000000" pitchFamily="18" charset="-128"/>
              <a:ea typeface="UD デジタル 教科書体 NP-R" panose="02020400000000000000" pitchFamily="18" charset="-128"/>
            </a:endParaRPr>
          </a:p>
          <a:p>
            <a:endParaRPr lang="ja-JP" altLang="en-US" sz="2800" dirty="0">
              <a:latin typeface="UD デジタル 教科書体 NP-R" panose="02020400000000000000" pitchFamily="18" charset="-128"/>
              <a:ea typeface="UD デジタル 教科書体 NP-R" panose="02020400000000000000" pitchFamily="18" charset="-128"/>
            </a:endParaRPr>
          </a:p>
          <a:p>
            <a:endParaRPr kumimoji="1" lang="ja-JP" altLang="en-US" sz="2800" dirty="0">
              <a:latin typeface="UD デジタル 教科書体 NP-R" panose="02020400000000000000" pitchFamily="18" charset="-128"/>
              <a:ea typeface="UD デジタル 教科書体 NP-R" panose="02020400000000000000" pitchFamily="18" charset="-128"/>
            </a:endParaRPr>
          </a:p>
        </p:txBody>
      </p:sp>
      <p:sp>
        <p:nvSpPr>
          <p:cNvPr id="13" name="四角形吹き出し 19">
            <a:extLst>
              <a:ext uri="{FF2B5EF4-FFF2-40B4-BE49-F238E27FC236}">
                <a16:creationId xmlns:a16="http://schemas.microsoft.com/office/drawing/2014/main" id="{92592638-6309-E6FB-8AFA-91ED0D98C506}"/>
              </a:ext>
            </a:extLst>
          </p:cNvPr>
          <p:cNvSpPr/>
          <p:nvPr/>
        </p:nvSpPr>
        <p:spPr>
          <a:xfrm>
            <a:off x="1581657" y="4036659"/>
            <a:ext cx="3317099" cy="1888152"/>
          </a:xfrm>
          <a:prstGeom prst="wedgeRectCallout">
            <a:avLst>
              <a:gd name="adj1" fmla="val -53762"/>
              <a:gd name="adj2" fmla="val -71690"/>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チェックシート</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各時間の指導事項とめあてに対応させて使用できるようにする。</a:t>
            </a:r>
            <a:endParaRPr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a:p>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　このスライドは、スライド</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１９</a:t>
            </a:r>
            <a:r>
              <a:rPr kumimoji="1"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に対応して使用する。</a:t>
            </a:r>
            <a:endParaRPr kumimoji="1" lang="en-US" altLang="ja-JP"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endParaRPr>
          </a:p>
        </p:txBody>
      </p:sp>
      <p:sp>
        <p:nvSpPr>
          <p:cNvPr id="15" name="スライド番号プレースホルダー 19">
            <a:extLst>
              <a:ext uri="{FF2B5EF4-FFF2-40B4-BE49-F238E27FC236}">
                <a16:creationId xmlns:a16="http://schemas.microsoft.com/office/drawing/2014/main" id="{00F7CE24-EB64-098B-EB3D-4B1061F7EE3E}"/>
              </a:ext>
            </a:extLst>
          </p:cNvPr>
          <p:cNvSpPr>
            <a:spLocks noGrp="1"/>
          </p:cNvSpPr>
          <p:nvPr>
            <p:ph type="sldNum" sz="quarter" idx="12"/>
          </p:nvPr>
        </p:nvSpPr>
        <p:spPr>
          <a:xfrm>
            <a:off x="8610600" y="6356350"/>
            <a:ext cx="2743200" cy="365125"/>
          </a:xfrm>
        </p:spPr>
        <p:txBody>
          <a:bodyPr/>
          <a:lstStyle/>
          <a:p>
            <a:fld id="{9AC07B07-E3E6-4CD8-8BE8-0EC7FE667081}" type="slidenum">
              <a:rPr kumimoji="1" lang="ja-JP" altLang="en-US" smtClean="0"/>
              <a:t>28</a:t>
            </a:fld>
            <a:endParaRPr kumimoji="1" lang="ja-JP" altLang="en-US" dirty="0"/>
          </a:p>
        </p:txBody>
      </p:sp>
      <p:sp>
        <p:nvSpPr>
          <p:cNvPr id="16" name="テキスト ボックス 15">
            <a:extLst>
              <a:ext uri="{FF2B5EF4-FFF2-40B4-BE49-F238E27FC236}">
                <a16:creationId xmlns:a16="http://schemas.microsoft.com/office/drawing/2014/main" id="{B5CFA686-FB20-789E-AC7E-17C785990303}"/>
              </a:ext>
            </a:extLst>
          </p:cNvPr>
          <p:cNvSpPr txBox="1"/>
          <p:nvPr/>
        </p:nvSpPr>
        <p:spPr>
          <a:xfrm>
            <a:off x="239814" y="171881"/>
            <a:ext cx="677108" cy="435689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チェックシート使用</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例</a:t>
            </a:r>
          </a:p>
        </p:txBody>
      </p:sp>
      <p:pic>
        <p:nvPicPr>
          <p:cNvPr id="18" name="図 17" descr="挿絵 が含まれている画像&#10;&#10;AI によって生成されたコンテンツは間違っている可能性があります。">
            <a:extLst>
              <a:ext uri="{FF2B5EF4-FFF2-40B4-BE49-F238E27FC236}">
                <a16:creationId xmlns:a16="http://schemas.microsoft.com/office/drawing/2014/main" id="{A46527EF-4F6C-A99D-6B6A-DD9ED63BA3F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197208" y="417211"/>
            <a:ext cx="809739" cy="809739"/>
          </a:xfrm>
          <a:prstGeom prst="rect">
            <a:avLst/>
          </a:prstGeom>
        </p:spPr>
      </p:pic>
    </p:spTree>
    <p:extLst>
      <p:ext uri="{BB962C8B-B14F-4D97-AF65-F5344CB8AC3E}">
        <p14:creationId xmlns:p14="http://schemas.microsoft.com/office/powerpoint/2010/main" val="29144285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A3A5DCF7-4ECB-752D-EC30-33614B6C4EAA}"/>
            </a:ext>
          </a:extLst>
        </p:cNvPr>
        <p:cNvGrpSpPr/>
        <p:nvPr/>
      </p:nvGrpSpPr>
      <p:grpSpPr>
        <a:xfrm>
          <a:off x="0" y="0"/>
          <a:ext cx="0" cy="0"/>
          <a:chOff x="0" y="0"/>
          <a:chExt cx="0" cy="0"/>
        </a:xfrm>
      </p:grpSpPr>
      <p:graphicFrame>
        <p:nvGraphicFramePr>
          <p:cNvPr id="5" name="コンテンツ プレースホルダー 4">
            <a:extLst>
              <a:ext uri="{FF2B5EF4-FFF2-40B4-BE49-F238E27FC236}">
                <a16:creationId xmlns:a16="http://schemas.microsoft.com/office/drawing/2014/main" id="{4FA60504-F31B-9F06-59A7-32A934F72904}"/>
              </a:ext>
            </a:extLst>
          </p:cNvPr>
          <p:cNvGraphicFramePr>
            <a:graphicFrameLocks noGrp="1"/>
          </p:cNvGraphicFramePr>
          <p:nvPr>
            <p:ph idx="1"/>
            <p:extLst>
              <p:ext uri="{D42A27DB-BD31-4B8C-83A1-F6EECF244321}">
                <p14:modId xmlns:p14="http://schemas.microsoft.com/office/powerpoint/2010/main" val="3344626489"/>
              </p:ext>
            </p:extLst>
          </p:nvPr>
        </p:nvGraphicFramePr>
        <p:xfrm>
          <a:off x="279991" y="297712"/>
          <a:ext cx="11632019" cy="6134987"/>
        </p:xfrm>
        <a:graphic>
          <a:graphicData uri="http://schemas.openxmlformats.org/drawingml/2006/table">
            <a:tbl>
              <a:tblPr firstRow="1" bandRow="1">
                <a:tableStyleId>{5C22544A-7EE6-4342-B048-85BDC9FD1C3A}</a:tableStyleId>
              </a:tblPr>
              <a:tblGrid>
                <a:gridCol w="1661717">
                  <a:extLst>
                    <a:ext uri="{9D8B030D-6E8A-4147-A177-3AD203B41FA5}">
                      <a16:colId xmlns:a16="http://schemas.microsoft.com/office/drawing/2014/main" val="4154611566"/>
                    </a:ext>
                  </a:extLst>
                </a:gridCol>
                <a:gridCol w="1661717">
                  <a:extLst>
                    <a:ext uri="{9D8B030D-6E8A-4147-A177-3AD203B41FA5}">
                      <a16:colId xmlns:a16="http://schemas.microsoft.com/office/drawing/2014/main" val="3436104153"/>
                    </a:ext>
                  </a:extLst>
                </a:gridCol>
                <a:gridCol w="1661717">
                  <a:extLst>
                    <a:ext uri="{9D8B030D-6E8A-4147-A177-3AD203B41FA5}">
                      <a16:colId xmlns:a16="http://schemas.microsoft.com/office/drawing/2014/main" val="1860044475"/>
                    </a:ext>
                  </a:extLst>
                </a:gridCol>
                <a:gridCol w="1661717">
                  <a:extLst>
                    <a:ext uri="{9D8B030D-6E8A-4147-A177-3AD203B41FA5}">
                      <a16:colId xmlns:a16="http://schemas.microsoft.com/office/drawing/2014/main" val="89817643"/>
                    </a:ext>
                  </a:extLst>
                </a:gridCol>
                <a:gridCol w="1661717">
                  <a:extLst>
                    <a:ext uri="{9D8B030D-6E8A-4147-A177-3AD203B41FA5}">
                      <a16:colId xmlns:a16="http://schemas.microsoft.com/office/drawing/2014/main" val="2319181972"/>
                    </a:ext>
                  </a:extLst>
                </a:gridCol>
                <a:gridCol w="1760769">
                  <a:extLst>
                    <a:ext uri="{9D8B030D-6E8A-4147-A177-3AD203B41FA5}">
                      <a16:colId xmlns:a16="http://schemas.microsoft.com/office/drawing/2014/main" val="2368477706"/>
                    </a:ext>
                  </a:extLst>
                </a:gridCol>
                <a:gridCol w="1562665">
                  <a:extLst>
                    <a:ext uri="{9D8B030D-6E8A-4147-A177-3AD203B41FA5}">
                      <a16:colId xmlns:a16="http://schemas.microsoft.com/office/drawing/2014/main" val="964200375"/>
                    </a:ext>
                  </a:extLst>
                </a:gridCol>
              </a:tblGrid>
              <a:tr h="902931">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6</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5</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4</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3</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2</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1</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fontAlgn="ct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時</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449192329"/>
                  </a:ext>
                </a:extLst>
              </a:tr>
              <a:tr h="1356980">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清書を読み合い、よいところを見つける。</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清書とすいこうをする。</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下書きを書く。</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こう成を考える。</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marL="0" marR="0" lvl="0" indent="0" algn="l" defTabSz="914400" rtl="0" eaLnBrk="1" fontAlgn="t" latinLnBrk="0" hangingPunct="1">
                        <a:lnSpc>
                          <a:spcPct val="100000"/>
                        </a:lnSpc>
                        <a:spcBef>
                          <a:spcPts val="0"/>
                        </a:spcBef>
                        <a:spcAft>
                          <a:spcPts val="0"/>
                        </a:spcAft>
                        <a:buClrTx/>
                        <a:buSzTx/>
                        <a:buFontTx/>
                        <a:buNone/>
                        <a:tabLst/>
                        <a:defRPr/>
                      </a:pP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文を組み立てる。</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学習の計画を立てる。</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題材、主張、伝えたい相手を決める。</a:t>
                      </a:r>
                    </a:p>
                    <a:p>
                      <a:pPr algn="l" fontAlgn="t"/>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tc>
                  <a:txBody>
                    <a:bodyPr/>
                    <a:lstStyle/>
                    <a:p>
                      <a:pPr algn="l" fontAlgn="ct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学習内容</a:t>
                      </a:r>
                    </a:p>
                  </a:txBody>
                  <a:tcPr marL="6350" marR="6350" marT="6350" marB="0" vert="eaVert"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5000"/>
                        <a:lumOff val="75000"/>
                      </a:schemeClr>
                    </a:solidFill>
                  </a:tcPr>
                </a:tc>
                <a:extLst>
                  <a:ext uri="{0D108BD9-81ED-4DB2-BD59-A6C34878D82A}">
                    <a16:rowId xmlns:a16="http://schemas.microsoft.com/office/drawing/2014/main" val="2312163477"/>
                  </a:ext>
                </a:extLst>
              </a:tr>
              <a:tr h="3875076">
                <a:tc>
                  <a:txBody>
                    <a:bodyPr/>
                    <a:lstStyle/>
                    <a:p>
                      <a:pPr algn="r" fontAlgn="t"/>
                      <a:endParaRPr lang="en-US" altLang="ja-JP"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r" fontAlgn="t"/>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t"/>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r" fontAlgn="t"/>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ja-JP" altLang="en-US" sz="12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＊①②の当てはまる方に〇を付けましょう。</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続きの文を（　）に書きましょう。</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①（　主張に関係あることを調べて、似ている内容と　　</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marL="0" marR="0" lvl="0" indent="0" algn="l" defTabSz="914400" rtl="0" eaLnBrk="1" fontAlgn="t" latinLnBrk="0" hangingPunct="1">
                        <a:lnSpc>
                          <a:spcPct val="100000"/>
                        </a:lnSpc>
                        <a:spcBef>
                          <a:spcPts val="0"/>
                        </a:spcBef>
                        <a:spcAft>
                          <a:spcPts val="0"/>
                        </a:spcAft>
                        <a:buClrTx/>
                        <a:buSzTx/>
                        <a:buFontTx/>
                        <a:buNone/>
                        <a:tabLst/>
                        <a:defRPr/>
                      </a:pP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異なる内容に分けたら、伝えたいことが整理</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marL="0" marR="0" lvl="0" indent="0" algn="l" defTabSz="914400" rtl="0" eaLnBrk="1" fontAlgn="t" latinLnBrk="0" hangingPunct="1">
                        <a:lnSpc>
                          <a:spcPct val="100000"/>
                        </a:lnSpc>
                        <a:spcBef>
                          <a:spcPts val="0"/>
                        </a:spcBef>
                        <a:spcAft>
                          <a:spcPts val="0"/>
                        </a:spcAft>
                        <a:buClrTx/>
                        <a:buSzTx/>
                        <a:buFontTx/>
                        <a:buNone/>
                        <a:tabLst/>
                        <a:defRPr/>
                      </a:pP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できる）と分かった。</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②友達の意見で</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　　　　　　　　　　　　　　　　　　　　　　　　　　　　　　　　　　　　　　　）</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endPar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＊①②の当てはまる方に〇を付けましょう。</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付け足したい場合（　）に書きましょう。</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①意見文を書くときに、題材と主張、伝えたい相手が大切だと分かった。</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　　　　 　　　　　　　　　　　　　　　　　　　　　　　　　　　　　　　　　　）　</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②友達の意見を聞いて、学習計画を見直した。</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　　（　　　 　　　　　　　　　　　　　　　　　　　　　　　　　　　　　　　　　　　）　　　　</a:t>
                      </a: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ふり返り</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①今日のめあてをもとに、学習で分かったこと</a:t>
                      </a:r>
                      <a:b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b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p>
                      <a:pPr algn="l" fontAlgn="t"/>
                      <a:r>
                        <a:rPr lang="ja-JP" altLang="en-US"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rPr>
                        <a:t>②友達の意見でよかったことや友達の意見を聞いて考えたこと</a:t>
                      </a:r>
                      <a:endParaRPr lang="en-US" altLang="ja-JP" sz="1400" b="0" i="0" u="none" strike="noStrike" dirty="0">
                        <a:solidFill>
                          <a:srgbClr val="000000"/>
                        </a:solidFill>
                        <a:effectLst/>
                        <a:latin typeface="UD デジタル 教科書体 NK-R" panose="02020400000000000000" pitchFamily="18" charset="-128"/>
                        <a:ea typeface="UD デジタル 教科書体 NK-R" panose="02020400000000000000" pitchFamily="18" charset="-128"/>
                      </a:endParaRPr>
                    </a:p>
                  </a:txBody>
                  <a:tcPr marL="6350" marR="6350" marT="6350" marB="0" vert="eaVert">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3939231"/>
                  </a:ext>
                </a:extLst>
              </a:tr>
            </a:tbl>
          </a:graphicData>
        </a:graphic>
      </p:graphicFrame>
      <p:sp>
        <p:nvSpPr>
          <p:cNvPr id="3" name="正方形/長方形 2">
            <a:extLst>
              <a:ext uri="{FF2B5EF4-FFF2-40B4-BE49-F238E27FC236}">
                <a16:creationId xmlns:a16="http://schemas.microsoft.com/office/drawing/2014/main" id="{22AAEA28-0629-E6D4-E0E8-5DE1ECB37D7E}"/>
              </a:ext>
            </a:extLst>
          </p:cNvPr>
          <p:cNvSpPr/>
          <p:nvPr/>
        </p:nvSpPr>
        <p:spPr>
          <a:xfrm>
            <a:off x="355600" y="2609701"/>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4" name="正方形/長方形 3">
            <a:extLst>
              <a:ext uri="{FF2B5EF4-FFF2-40B4-BE49-F238E27FC236}">
                <a16:creationId xmlns:a16="http://schemas.microsoft.com/office/drawing/2014/main" id="{97601376-C30B-964D-F924-9013D39FB1B1}"/>
              </a:ext>
            </a:extLst>
          </p:cNvPr>
          <p:cNvSpPr/>
          <p:nvPr/>
        </p:nvSpPr>
        <p:spPr>
          <a:xfrm>
            <a:off x="1991921" y="2609701"/>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6" name="正方形/長方形 5">
            <a:extLst>
              <a:ext uri="{FF2B5EF4-FFF2-40B4-BE49-F238E27FC236}">
                <a16:creationId xmlns:a16="http://schemas.microsoft.com/office/drawing/2014/main" id="{C127FFC4-2866-6A8F-63B0-FE49B2762B87}"/>
              </a:ext>
            </a:extLst>
          </p:cNvPr>
          <p:cNvSpPr/>
          <p:nvPr/>
        </p:nvSpPr>
        <p:spPr>
          <a:xfrm>
            <a:off x="3677695" y="2609700"/>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b="1" i="0" u="none" strike="noStrike" kern="1200" cap="none" spc="0" normalizeH="0" baseline="0" noProof="0" dirty="0">
              <a:ln>
                <a:noFill/>
              </a:ln>
              <a:solidFill>
                <a:prstClr val="black"/>
              </a:solidFill>
              <a:effectLst/>
              <a:uLnTx/>
              <a:uFillTx/>
              <a:latin typeface="UD デジタル 教科書体 NK-R" panose="02020400000000000000" pitchFamily="18" charset="-128"/>
              <a:ea typeface="UD デジタル 教科書体 NK-R" panose="02020400000000000000" pitchFamily="18" charset="-128"/>
            </a:endParaRPr>
          </a:p>
        </p:txBody>
      </p:sp>
      <p:sp>
        <p:nvSpPr>
          <p:cNvPr id="7" name="正方形/長方形 6">
            <a:extLst>
              <a:ext uri="{FF2B5EF4-FFF2-40B4-BE49-F238E27FC236}">
                <a16:creationId xmlns:a16="http://schemas.microsoft.com/office/drawing/2014/main" id="{BCF8F395-0291-3B24-2324-388E2ECDA2A0}"/>
              </a:ext>
            </a:extLst>
          </p:cNvPr>
          <p:cNvSpPr/>
          <p:nvPr/>
        </p:nvSpPr>
        <p:spPr>
          <a:xfrm>
            <a:off x="5314016" y="2609699"/>
            <a:ext cx="1534160" cy="3750459"/>
          </a:xfrm>
          <a:prstGeom prst="rect">
            <a:avLst/>
          </a:prstGeom>
          <a:ln>
            <a:solidFill>
              <a:srgbClr val="0070C0"/>
            </a:solidFill>
          </a:ln>
        </p:spPr>
        <p:style>
          <a:lnRef idx="2">
            <a:schemeClr val="accent6"/>
          </a:lnRef>
          <a:fillRef idx="1">
            <a:schemeClr val="lt1"/>
          </a:fillRef>
          <a:effectRef idx="0">
            <a:schemeClr val="accent6"/>
          </a:effectRef>
          <a:fontRef idx="minor">
            <a:schemeClr val="dk1"/>
          </a:fontRef>
        </p:style>
        <p:txBody>
          <a:bodyPr vert="eaVert" rtlCol="0" anchor="t" anchorCtr="0">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0" i="0" u="none" strike="noStrike" kern="1200" cap="none" spc="0" normalizeH="0" baseline="0" noProof="0" dirty="0">
              <a:ln>
                <a:noFill/>
              </a:ln>
              <a:solidFill>
                <a:prstClr val="black"/>
              </a:solidFill>
              <a:effectLst/>
              <a:uLnTx/>
              <a:uFillTx/>
              <a:latin typeface="UD デジタル 教科書体 NP-R" panose="02020400000000000000" pitchFamily="18" charset="-128"/>
              <a:ea typeface="UD デジタル 教科書体 NP-R" panose="02020400000000000000" pitchFamily="18" charset="-128"/>
              <a:cs typeface="+mn-cs"/>
            </a:endParaRPr>
          </a:p>
        </p:txBody>
      </p:sp>
      <p:sp>
        <p:nvSpPr>
          <p:cNvPr id="8" name="楕円 7">
            <a:extLst>
              <a:ext uri="{FF2B5EF4-FFF2-40B4-BE49-F238E27FC236}">
                <a16:creationId xmlns:a16="http://schemas.microsoft.com/office/drawing/2014/main" id="{BFDA7C3F-FD2D-73F5-308B-BEC7B2A305A5}"/>
              </a:ext>
            </a:extLst>
          </p:cNvPr>
          <p:cNvSpPr/>
          <p:nvPr/>
        </p:nvSpPr>
        <p:spPr>
          <a:xfrm>
            <a:off x="7868480" y="2540098"/>
            <a:ext cx="317190" cy="256478"/>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
        <p:nvSpPr>
          <p:cNvPr id="10" name="楕円 9">
            <a:extLst>
              <a:ext uri="{FF2B5EF4-FFF2-40B4-BE49-F238E27FC236}">
                <a16:creationId xmlns:a16="http://schemas.microsoft.com/office/drawing/2014/main" id="{ACD8B28D-72CB-E9D3-BF45-DEB7504EDCB0}"/>
              </a:ext>
            </a:extLst>
          </p:cNvPr>
          <p:cNvSpPr/>
          <p:nvPr/>
        </p:nvSpPr>
        <p:spPr>
          <a:xfrm>
            <a:off x="8983974" y="2548739"/>
            <a:ext cx="317190" cy="256478"/>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游ゴシック" panose="02110004020202020204"/>
              <a:ea typeface="游ゴシック" panose="020B0400000000000000" pitchFamily="50" charset="-128"/>
              <a:cs typeface="+mn-cs"/>
            </a:endParaRPr>
          </a:p>
        </p:txBody>
      </p:sp>
      <p:sp>
        <p:nvSpPr>
          <p:cNvPr id="2" name="テキスト ボックス 1">
            <a:extLst>
              <a:ext uri="{FF2B5EF4-FFF2-40B4-BE49-F238E27FC236}">
                <a16:creationId xmlns:a16="http://schemas.microsoft.com/office/drawing/2014/main" id="{B7E997D1-C30D-00C3-B420-C343FED34BB8}"/>
              </a:ext>
            </a:extLst>
          </p:cNvPr>
          <p:cNvSpPr txBox="1"/>
          <p:nvPr/>
        </p:nvSpPr>
        <p:spPr>
          <a:xfrm>
            <a:off x="200716" y="226684"/>
            <a:ext cx="677108" cy="447263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振り返りシート</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
        <p:nvSpPr>
          <p:cNvPr id="9" name="四角形吹き出し 19">
            <a:extLst>
              <a:ext uri="{FF2B5EF4-FFF2-40B4-BE49-F238E27FC236}">
                <a16:creationId xmlns:a16="http://schemas.microsoft.com/office/drawing/2014/main" id="{492320B1-54BA-B848-5961-CD37E0545F4C}"/>
              </a:ext>
            </a:extLst>
          </p:cNvPr>
          <p:cNvSpPr/>
          <p:nvPr/>
        </p:nvSpPr>
        <p:spPr>
          <a:xfrm>
            <a:off x="1024128" y="4332102"/>
            <a:ext cx="5718923" cy="2028056"/>
          </a:xfrm>
          <a:prstGeom prst="wedgeRectCallout">
            <a:avLst>
              <a:gd name="adj1" fmla="val 60840"/>
              <a:gd name="adj2" fmla="val -18197"/>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振り返りシート　</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学習内容と今日のめあて</a:t>
            </a:r>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に対して、</a:t>
            </a:r>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振り返り</a:t>
            </a:r>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を書く</a:t>
            </a:r>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よう指示する。また、第１・２時は、振り返りの書き方を例で示し、①②のどちらを選んだか、赤丸を動かして示せるようにする。書き方見本を基に、第３時以降は児童が自分で記入できるようにする。</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p:txBody>
      </p:sp>
      <p:sp>
        <p:nvSpPr>
          <p:cNvPr id="11" name="四角形吹き出し 19">
            <a:extLst>
              <a:ext uri="{FF2B5EF4-FFF2-40B4-BE49-F238E27FC236}">
                <a16:creationId xmlns:a16="http://schemas.microsoft.com/office/drawing/2014/main" id="{A3669DC6-C04B-2F64-46D5-66FF5764D63F}"/>
              </a:ext>
            </a:extLst>
          </p:cNvPr>
          <p:cNvSpPr/>
          <p:nvPr/>
        </p:nvSpPr>
        <p:spPr>
          <a:xfrm>
            <a:off x="3425951" y="2805217"/>
            <a:ext cx="3317099" cy="1315679"/>
          </a:xfrm>
          <a:prstGeom prst="wedgeRectCallout">
            <a:avLst>
              <a:gd name="adj1" fmla="val 41020"/>
              <a:gd name="adj2" fmla="val -79103"/>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学習内容</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６時間内で児童がどのように学習を進めていくか、学習内容を計画できるようにする。</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p:txBody>
      </p:sp>
      <p:sp>
        <p:nvSpPr>
          <p:cNvPr id="12" name="スライド番号プレースホルダー 11">
            <a:extLst>
              <a:ext uri="{FF2B5EF4-FFF2-40B4-BE49-F238E27FC236}">
                <a16:creationId xmlns:a16="http://schemas.microsoft.com/office/drawing/2014/main" id="{6D042D04-C135-0E70-0007-839B23F701CB}"/>
              </a:ext>
            </a:extLst>
          </p:cNvPr>
          <p:cNvSpPr>
            <a:spLocks noGrp="1"/>
          </p:cNvSpPr>
          <p:nvPr>
            <p:ph type="sldNum" sz="quarter" idx="12"/>
          </p:nvPr>
        </p:nvSpPr>
        <p:spPr/>
        <p:txBody>
          <a:bodyPr/>
          <a:lstStyle/>
          <a:p>
            <a:fld id="{9AC07B07-E3E6-4CD8-8BE8-0EC7FE667081}" type="slidenum">
              <a:rPr kumimoji="1" lang="ja-JP" altLang="en-US" smtClean="0"/>
              <a:t>3</a:t>
            </a:fld>
            <a:endParaRPr kumimoji="1" lang="ja-JP" altLang="en-US"/>
          </a:p>
        </p:txBody>
      </p:sp>
    </p:spTree>
    <p:extLst>
      <p:ext uri="{BB962C8B-B14F-4D97-AF65-F5344CB8AC3E}">
        <p14:creationId xmlns:p14="http://schemas.microsoft.com/office/powerpoint/2010/main" val="992387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969D86-6206-CF9B-8B8A-BB46E33AE37A}"/>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92D28A79-6A21-E5CD-3A83-21EB58EEA85A}"/>
              </a:ext>
            </a:extLst>
          </p:cNvPr>
          <p:cNvSpPr>
            <a:spLocks noGrp="1"/>
          </p:cNvSpPr>
          <p:nvPr>
            <p:ph idx="1"/>
          </p:nvPr>
        </p:nvSpPr>
        <p:spPr>
          <a:xfrm>
            <a:off x="434861" y="350764"/>
            <a:ext cx="11196084" cy="6188148"/>
          </a:xfrm>
        </p:spPr>
        <p:txBody>
          <a:bodyPr vert="eaVert">
            <a:normAutofit fontScale="85000" lnSpcReduction="10000"/>
          </a:bodyPr>
          <a:lstStyle/>
          <a:p>
            <a:pPr marL="0" indent="0">
              <a:lnSpc>
                <a:spcPct val="150000"/>
              </a:lnSpc>
              <a:buNone/>
            </a:pP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おやつを工夫して食べよう　　　</a:t>
            </a:r>
            <a:r>
              <a:rPr lang="ja-JP" altLang="en-US" sz="2000" dirty="0">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せんべい　千代子</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わたしは、おやつは必要だと考えます。 </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おやつは、小さいころから食事と食事の間にとる食べ物として大切な習慣になっています。 実さいに、こう生労働省が行った平成二十一年の調さによると、九才から十一才の子どもで、おやつを一日一回とる人は六十一％、さらに、一日二回以上とる人を合わせると九十九％の子どもが間食をしているそうです。 たくさんの人がおやつを食べています。また、わたしのそ母は「夕食までにお腹がすいたときに、おやつを食べると気持ちが落ち着く。」と言っています。つまり、おやつは体だけでなく心も元気にしてくれるものなのです。   </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「おやつは虫歯のもとになるから、食べないほうがいい。」と考える人もいるかもしれません。   　</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しかし、おやつはあまいものだけではありません。例えば、せんべいやチーズ、くだもの、パンなど、虫歯になりにくいおやつを選ぶこともできます。  食べた後に、歯みがきをすればさらに、虫歯をふせげます。</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このように、おやつは多くの人が食べていて、気持ちを落ち着けたり、元気が出たりするものです。そして、工夫すれば健康にも気を</a:t>
            </a: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付け</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ながら楽しむことができます。だから、わたしはやはり、おやつは必要だと考えます。</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rPr>
              <a:t>〈</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参考にした調さ</a:t>
            </a:r>
            <a:r>
              <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rPr>
              <a:t>〉</a:t>
            </a:r>
          </a:p>
          <a:p>
            <a:pPr marL="0" indent="0">
              <a:lnSpc>
                <a:spcPct val="150000"/>
              </a:lnSpc>
              <a:buNone/>
            </a:pP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「平成二十一年国民健康・栄養調さほうこく」</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（こう生労働省平成二十三年十月）　</a:t>
            </a:r>
            <a:endParaRPr lang="ja-JP" altLang="en-US" sz="2000" dirty="0">
              <a:latin typeface="UD デジタル 教科書体 NP-R" panose="02020400000000000000" pitchFamily="18" charset="-128"/>
              <a:ea typeface="UD デジタル 教科書体 NP-R" panose="02020400000000000000" pitchFamily="18" charset="-128"/>
            </a:endParaRPr>
          </a:p>
        </p:txBody>
      </p:sp>
      <p:sp>
        <p:nvSpPr>
          <p:cNvPr id="2" name="スライド番号プレースホルダー 1">
            <a:extLst>
              <a:ext uri="{FF2B5EF4-FFF2-40B4-BE49-F238E27FC236}">
                <a16:creationId xmlns:a16="http://schemas.microsoft.com/office/drawing/2014/main" id="{5F2A4B72-A69C-BC05-5580-484342B33C73}"/>
              </a:ext>
            </a:extLst>
          </p:cNvPr>
          <p:cNvSpPr>
            <a:spLocks noGrp="1"/>
          </p:cNvSpPr>
          <p:nvPr>
            <p:ph type="sldNum" sz="quarter" idx="12"/>
          </p:nvPr>
        </p:nvSpPr>
        <p:spPr/>
        <p:txBody>
          <a:bodyPr/>
          <a:lstStyle/>
          <a:p>
            <a:fld id="{9AC07B07-E3E6-4CD8-8BE8-0EC7FE667081}" type="slidenum">
              <a:rPr kumimoji="1" lang="ja-JP" altLang="en-US" smtClean="0"/>
              <a:t>4</a:t>
            </a:fld>
            <a:endParaRPr kumimoji="1" lang="ja-JP" altLang="en-US"/>
          </a:p>
        </p:txBody>
      </p:sp>
      <p:sp>
        <p:nvSpPr>
          <p:cNvPr id="5" name="テキスト ボックス 4">
            <a:extLst>
              <a:ext uri="{FF2B5EF4-FFF2-40B4-BE49-F238E27FC236}">
                <a16:creationId xmlns:a16="http://schemas.microsoft.com/office/drawing/2014/main" id="{2DA4B8E0-35E8-23A1-66C1-E953D40F4598}"/>
              </a:ext>
            </a:extLst>
          </p:cNvPr>
          <p:cNvSpPr txBox="1"/>
          <p:nvPr/>
        </p:nvSpPr>
        <p:spPr>
          <a:xfrm>
            <a:off x="188672" y="226684"/>
            <a:ext cx="492443" cy="1504579"/>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文章モデル</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241972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067F1AD4-8604-5406-88C8-2E951D4E55E0}"/>
              </a:ext>
            </a:extLst>
          </p:cNvPr>
          <p:cNvSpPr>
            <a:spLocks noGrp="1"/>
          </p:cNvSpPr>
          <p:nvPr>
            <p:ph idx="1"/>
          </p:nvPr>
        </p:nvSpPr>
        <p:spPr>
          <a:xfrm>
            <a:off x="325641" y="350764"/>
            <a:ext cx="11196084" cy="6188148"/>
          </a:xfrm>
        </p:spPr>
        <p:txBody>
          <a:bodyPr vert="eaVert">
            <a:normAutofit fontScale="85000" lnSpcReduction="10000"/>
          </a:bodyPr>
          <a:lstStyle/>
          <a:p>
            <a:pPr marL="0" indent="0">
              <a:lnSpc>
                <a:spcPct val="150000"/>
              </a:lnSpc>
              <a:buNone/>
            </a:pP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おやつを工夫して食べよう　　　</a:t>
            </a:r>
            <a:r>
              <a:rPr lang="ja-JP" altLang="en-US" sz="2000" dirty="0">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せんべい　千代子</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わたしは、おやつは必要だと考えます。 </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おやつは、小さいころから食事と食事の間にとる食べ物として大切な習慣になっています。 実さいに、こう生労働省が行った平成二十一年の調さによると、九才から十一才の子どもで、おやつを一日一回とる人は六十一％、さらに、一日二回以上とる人を合わせると九十九％の子どもが間食をしているそうです。 たくさんの人がおやつを食べています。また、わたしのそ母は「夕食までにお腹がすいたときに、おやつを食べると気持ちが落ち着く。」と言っています。つまり、おやつは体だけでなく心も元気にしてくれるものなのです。   </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「おやつは虫歯のもとになるから、食べないほうがいい。」と考える人もいるかもしれません。   　</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しかし、おやつはあまいものだけではありません。例えば、せんべいやチーズ、くだもの、パンなど、虫歯になりにくいおやつを選ぶこともできます。  食べた後に、歯みがきをすればさらに、虫歯をふせげます。</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このように、おやつは多くの人が食べていて、気持ちを落ち着けたり、元気が出たりするものです。そして、工夫すれば健康にも気を</a:t>
            </a: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付け</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ながら楽しむことができます。だから、わたしはやはり、おやつは必要だと考えます。</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en-US" altLang="ja-JP" sz="2000" dirty="0">
                <a:solidFill>
                  <a:srgbClr val="000000"/>
                </a:solidFill>
                <a:latin typeface="UD デジタル 教科書体 NP-R" panose="02020400000000000000" pitchFamily="18" charset="-128"/>
                <a:ea typeface="UD デジタル 教科書体 NP-R" panose="02020400000000000000" pitchFamily="18" charset="-128"/>
              </a:rPr>
              <a:t>〈</a:t>
            </a: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参考にした調さ</a:t>
            </a:r>
            <a:r>
              <a:rPr lang="en-US" altLang="ja-JP" sz="2000" dirty="0">
                <a:solidFill>
                  <a:srgbClr val="000000"/>
                </a:solidFill>
                <a:latin typeface="UD デジタル 教科書体 NP-R" panose="02020400000000000000" pitchFamily="18" charset="-128"/>
                <a:ea typeface="UD デジタル 教科書体 NP-R" panose="02020400000000000000" pitchFamily="18" charset="-128"/>
              </a:rPr>
              <a:t>〉</a:t>
            </a: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「平成二十一年国民健康・栄養調さほうこく」</a:t>
            </a:r>
            <a:endParaRPr lang="ja-JP" altLang="en-US" sz="2000" dirty="0">
              <a:latin typeface="UD デジタル 教科書体 NP-R" panose="02020400000000000000" pitchFamily="18" charset="-128"/>
              <a:ea typeface="UD デジタル 教科書体 NP-R" panose="02020400000000000000" pitchFamily="18" charset="-128"/>
            </a:endParaRPr>
          </a:p>
          <a:p>
            <a:pPr marL="0" indent="0">
              <a:lnSpc>
                <a:spcPct val="150000"/>
              </a:lnSpc>
              <a:buNone/>
            </a:pPr>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（こう生労働省平成二十三年十月）　</a:t>
            </a:r>
            <a:endParaRPr lang="ja-JP" altLang="en-US" sz="2000" dirty="0">
              <a:latin typeface="UD デジタル 教科書体 NP-R" panose="02020400000000000000" pitchFamily="18" charset="-128"/>
              <a:ea typeface="UD デジタル 教科書体 NP-R" panose="02020400000000000000" pitchFamily="18" charset="-128"/>
            </a:endParaRPr>
          </a:p>
        </p:txBody>
      </p:sp>
      <p:sp>
        <p:nvSpPr>
          <p:cNvPr id="2" name="テキスト ボックス 1">
            <a:extLst>
              <a:ext uri="{FF2B5EF4-FFF2-40B4-BE49-F238E27FC236}">
                <a16:creationId xmlns:a16="http://schemas.microsoft.com/office/drawing/2014/main" id="{57BC587D-D620-4DF8-54ED-D96E727AD065}"/>
              </a:ext>
            </a:extLst>
          </p:cNvPr>
          <p:cNvSpPr txBox="1"/>
          <p:nvPr/>
        </p:nvSpPr>
        <p:spPr>
          <a:xfrm>
            <a:off x="200716" y="226684"/>
            <a:ext cx="677108" cy="3202316"/>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文章モデル</a:t>
            </a:r>
            <a:endPar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4" name="四角形吹き出し 19">
            <a:extLst>
              <a:ext uri="{FF2B5EF4-FFF2-40B4-BE49-F238E27FC236}">
                <a16:creationId xmlns:a16="http://schemas.microsoft.com/office/drawing/2014/main" id="{F581846B-FD6F-5825-4966-D6F2B040ACB6}"/>
              </a:ext>
            </a:extLst>
          </p:cNvPr>
          <p:cNvSpPr/>
          <p:nvPr/>
        </p:nvSpPr>
        <p:spPr>
          <a:xfrm>
            <a:off x="1672927" y="1372960"/>
            <a:ext cx="3317099" cy="1679358"/>
          </a:xfrm>
          <a:prstGeom prst="wedgeRectCallout">
            <a:avLst>
              <a:gd name="adj1" fmla="val -71282"/>
              <a:gd name="adj2" fmla="val -31680"/>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文章モデル</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主体的に文章を書きたくなる関心のあるテーマで、単元の目標を</a:t>
            </a:r>
            <a:r>
              <a:rPr lang="ja-JP" altLang="en-US" sz="2000" dirty="0">
                <a:solidFill>
                  <a:schemeClr val="tx1">
                    <a:lumMod val="75000"/>
                    <a:lumOff val="25000"/>
                  </a:schemeClr>
                </a:solidFill>
                <a:latin typeface="UD デジタル 教科書体 NK-R" panose="02020400000000000000" pitchFamily="18" charset="-128"/>
                <a:ea typeface="UD デジタル 教科書体 NK-R" panose="02020400000000000000" pitchFamily="18" charset="-128"/>
              </a:rPr>
              <a:t>踏まえた内容の文章を提示する。</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p:txBody>
      </p:sp>
      <p:sp>
        <p:nvSpPr>
          <p:cNvPr id="5" name="スライド番号プレースホルダー 4">
            <a:extLst>
              <a:ext uri="{FF2B5EF4-FFF2-40B4-BE49-F238E27FC236}">
                <a16:creationId xmlns:a16="http://schemas.microsoft.com/office/drawing/2014/main" id="{61F11BA2-8F7F-68AC-0E80-4D9245B25287}"/>
              </a:ext>
            </a:extLst>
          </p:cNvPr>
          <p:cNvSpPr>
            <a:spLocks noGrp="1"/>
          </p:cNvSpPr>
          <p:nvPr>
            <p:ph type="sldNum" sz="quarter" idx="12"/>
          </p:nvPr>
        </p:nvSpPr>
        <p:spPr/>
        <p:txBody>
          <a:bodyPr/>
          <a:lstStyle/>
          <a:p>
            <a:fld id="{9AC07B07-E3E6-4CD8-8BE8-0EC7FE667081}" type="slidenum">
              <a:rPr kumimoji="1" lang="ja-JP" altLang="en-US" smtClean="0"/>
              <a:t>5</a:t>
            </a:fld>
            <a:endParaRPr kumimoji="1" lang="ja-JP" altLang="en-US"/>
          </a:p>
        </p:txBody>
      </p:sp>
    </p:spTree>
    <p:extLst>
      <p:ext uri="{BB962C8B-B14F-4D97-AF65-F5344CB8AC3E}">
        <p14:creationId xmlns:p14="http://schemas.microsoft.com/office/powerpoint/2010/main" val="25139155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37DFBCAF-745D-C58B-5C6F-366E32980153}"/>
            </a:ext>
          </a:extLst>
        </p:cNvPr>
        <p:cNvGrpSpPr/>
        <p:nvPr/>
      </p:nvGrpSpPr>
      <p:grpSpPr>
        <a:xfrm>
          <a:off x="0" y="0"/>
          <a:ext cx="0" cy="0"/>
          <a:chOff x="0" y="0"/>
          <a:chExt cx="0" cy="0"/>
        </a:xfrm>
      </p:grpSpPr>
      <p:sp>
        <p:nvSpPr>
          <p:cNvPr id="6" name="楕円 5">
            <a:extLst>
              <a:ext uri="{FF2B5EF4-FFF2-40B4-BE49-F238E27FC236}">
                <a16:creationId xmlns:a16="http://schemas.microsoft.com/office/drawing/2014/main" id="{D5C9C3F4-B7ED-9B50-8FE5-E32FFA667757}"/>
              </a:ext>
            </a:extLst>
          </p:cNvPr>
          <p:cNvSpPr/>
          <p:nvPr/>
        </p:nvSpPr>
        <p:spPr>
          <a:xfrm>
            <a:off x="8137452" y="216195"/>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7" name="楕円 6">
            <a:extLst>
              <a:ext uri="{FF2B5EF4-FFF2-40B4-BE49-F238E27FC236}">
                <a16:creationId xmlns:a16="http://schemas.microsoft.com/office/drawing/2014/main" id="{FC4CC72F-AEEC-94E0-517B-A8D5D5D3AFC4}"/>
              </a:ext>
            </a:extLst>
          </p:cNvPr>
          <p:cNvSpPr/>
          <p:nvPr/>
        </p:nvSpPr>
        <p:spPr>
          <a:xfrm>
            <a:off x="8137452" y="3792278"/>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8" name="楕円 7">
            <a:extLst>
              <a:ext uri="{FF2B5EF4-FFF2-40B4-BE49-F238E27FC236}">
                <a16:creationId xmlns:a16="http://schemas.microsoft.com/office/drawing/2014/main" id="{4031B450-B088-7F1D-5145-698E852BF707}"/>
              </a:ext>
            </a:extLst>
          </p:cNvPr>
          <p:cNvSpPr/>
          <p:nvPr/>
        </p:nvSpPr>
        <p:spPr>
          <a:xfrm>
            <a:off x="283536" y="216194"/>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9" name="楕円 8">
            <a:extLst>
              <a:ext uri="{FF2B5EF4-FFF2-40B4-BE49-F238E27FC236}">
                <a16:creationId xmlns:a16="http://schemas.microsoft.com/office/drawing/2014/main" id="{821B3DF5-D3E9-B9FA-1B52-2ADA6BAE88EE}"/>
              </a:ext>
            </a:extLst>
          </p:cNvPr>
          <p:cNvSpPr/>
          <p:nvPr/>
        </p:nvSpPr>
        <p:spPr>
          <a:xfrm>
            <a:off x="283536" y="3792278"/>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cxnSp>
        <p:nvCxnSpPr>
          <p:cNvPr id="11" name="直線コネクタ 10">
            <a:extLst>
              <a:ext uri="{FF2B5EF4-FFF2-40B4-BE49-F238E27FC236}">
                <a16:creationId xmlns:a16="http://schemas.microsoft.com/office/drawing/2014/main" id="{6A876245-D27E-A26B-6AFF-BC1C47A95B30}"/>
              </a:ext>
            </a:extLst>
          </p:cNvPr>
          <p:cNvCxnSpPr>
            <a:cxnSpLocks/>
          </p:cNvCxnSpPr>
          <p:nvPr/>
        </p:nvCxnSpPr>
        <p:spPr>
          <a:xfrm flipV="1">
            <a:off x="7697972" y="2339163"/>
            <a:ext cx="680484" cy="372139"/>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1" name="直線コネクタ 20">
            <a:extLst>
              <a:ext uri="{FF2B5EF4-FFF2-40B4-BE49-F238E27FC236}">
                <a16:creationId xmlns:a16="http://schemas.microsoft.com/office/drawing/2014/main" id="{B8FDB247-0630-51D1-5C7B-0FA483790BFB}"/>
              </a:ext>
            </a:extLst>
          </p:cNvPr>
          <p:cNvCxnSpPr>
            <a:cxnSpLocks/>
          </p:cNvCxnSpPr>
          <p:nvPr/>
        </p:nvCxnSpPr>
        <p:spPr>
          <a:xfrm flipV="1">
            <a:off x="3767328" y="4035552"/>
            <a:ext cx="719328" cy="524256"/>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ADE2F39F-CA39-DC02-122F-6CDF9D4848F7}"/>
              </a:ext>
            </a:extLst>
          </p:cNvPr>
          <p:cNvCxnSpPr>
            <a:cxnSpLocks/>
          </p:cNvCxnSpPr>
          <p:nvPr/>
        </p:nvCxnSpPr>
        <p:spPr>
          <a:xfrm>
            <a:off x="3962401" y="1871810"/>
            <a:ext cx="733688" cy="555526"/>
          </a:xfrm>
          <a:prstGeom prst="line">
            <a:avLst/>
          </a:prstGeom>
          <a:ln w="76200"/>
        </p:spPr>
        <p:style>
          <a:lnRef idx="2">
            <a:schemeClr val="accent1"/>
          </a:lnRef>
          <a:fillRef idx="0">
            <a:schemeClr val="accent1"/>
          </a:fillRef>
          <a:effectRef idx="1">
            <a:schemeClr val="accent1"/>
          </a:effectRef>
          <a:fontRef idx="minor">
            <a:schemeClr val="tx1"/>
          </a:fontRef>
        </p:style>
      </p:cxnSp>
      <p:sp>
        <p:nvSpPr>
          <p:cNvPr id="2" name="楕円 1">
            <a:extLst>
              <a:ext uri="{FF2B5EF4-FFF2-40B4-BE49-F238E27FC236}">
                <a16:creationId xmlns:a16="http://schemas.microsoft.com/office/drawing/2014/main" id="{4F304B7A-6794-FDC7-D2A8-A9B238AB3749}"/>
              </a:ext>
            </a:extLst>
          </p:cNvPr>
          <p:cNvSpPr/>
          <p:nvPr/>
        </p:nvSpPr>
        <p:spPr>
          <a:xfrm>
            <a:off x="283536" y="216195"/>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3" name="楕円 2">
            <a:extLst>
              <a:ext uri="{FF2B5EF4-FFF2-40B4-BE49-F238E27FC236}">
                <a16:creationId xmlns:a16="http://schemas.microsoft.com/office/drawing/2014/main" id="{E83BC4F2-F95A-A661-16C5-5E24B85B8E26}"/>
              </a:ext>
            </a:extLst>
          </p:cNvPr>
          <p:cNvSpPr/>
          <p:nvPr/>
        </p:nvSpPr>
        <p:spPr>
          <a:xfrm>
            <a:off x="8137451" y="227567"/>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4" name="楕円 3">
            <a:extLst>
              <a:ext uri="{FF2B5EF4-FFF2-40B4-BE49-F238E27FC236}">
                <a16:creationId xmlns:a16="http://schemas.microsoft.com/office/drawing/2014/main" id="{7C6ED3B3-8A9C-E638-B137-0D327BC070BF}"/>
              </a:ext>
            </a:extLst>
          </p:cNvPr>
          <p:cNvSpPr/>
          <p:nvPr/>
        </p:nvSpPr>
        <p:spPr>
          <a:xfrm>
            <a:off x="283535" y="3803650"/>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10" name="楕円 9">
            <a:extLst>
              <a:ext uri="{FF2B5EF4-FFF2-40B4-BE49-F238E27FC236}">
                <a16:creationId xmlns:a16="http://schemas.microsoft.com/office/drawing/2014/main" id="{C1898C9E-50B8-DF79-2778-931A3D50E84D}"/>
              </a:ext>
            </a:extLst>
          </p:cNvPr>
          <p:cNvSpPr/>
          <p:nvPr/>
        </p:nvSpPr>
        <p:spPr>
          <a:xfrm>
            <a:off x="283535" y="227567"/>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endParaRPr lang="en-US" altLang="ja-JP" sz="2000" dirty="0">
              <a:solidFill>
                <a:srgbClr val="000000"/>
              </a:solidFill>
              <a:latin typeface="UD デジタル 教科書体 NP-R" panose="02020400000000000000" pitchFamily="18" charset="-128"/>
              <a:ea typeface="UD デジタル 教科書体 NP-R" panose="02020400000000000000" pitchFamily="18" charset="-128"/>
            </a:endParaRPr>
          </a:p>
        </p:txBody>
      </p:sp>
      <p:sp>
        <p:nvSpPr>
          <p:cNvPr id="12" name="楕円 11">
            <a:extLst>
              <a:ext uri="{FF2B5EF4-FFF2-40B4-BE49-F238E27FC236}">
                <a16:creationId xmlns:a16="http://schemas.microsoft.com/office/drawing/2014/main" id="{C7244CF2-A27E-F172-7413-069733628C4B}"/>
              </a:ext>
            </a:extLst>
          </p:cNvPr>
          <p:cNvSpPr/>
          <p:nvPr/>
        </p:nvSpPr>
        <p:spPr>
          <a:xfrm>
            <a:off x="4235303" y="1910670"/>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ja-JP" altLang="en-US" sz="2000" dirty="0">
              <a:latin typeface="UD デジタル 教科書体 NP-R" panose="02020400000000000000" pitchFamily="18" charset="-128"/>
              <a:ea typeface="UD デジタル 教科書体 NP-R" panose="02020400000000000000" pitchFamily="18" charset="-128"/>
            </a:endParaRPr>
          </a:p>
        </p:txBody>
      </p:sp>
      <p:cxnSp>
        <p:nvCxnSpPr>
          <p:cNvPr id="14" name="直線コネクタ 13">
            <a:extLst>
              <a:ext uri="{FF2B5EF4-FFF2-40B4-BE49-F238E27FC236}">
                <a16:creationId xmlns:a16="http://schemas.microsoft.com/office/drawing/2014/main" id="{89BE4E01-9575-AC33-B2AF-458CB272AEC1}"/>
              </a:ext>
            </a:extLst>
          </p:cNvPr>
          <p:cNvCxnSpPr>
            <a:cxnSpLocks/>
          </p:cNvCxnSpPr>
          <p:nvPr/>
        </p:nvCxnSpPr>
        <p:spPr>
          <a:xfrm>
            <a:off x="7375411" y="4342893"/>
            <a:ext cx="762040" cy="570483"/>
          </a:xfrm>
          <a:prstGeom prst="line">
            <a:avLst/>
          </a:prstGeom>
          <a:ln w="76200"/>
        </p:spPr>
        <p:style>
          <a:lnRef idx="2">
            <a:schemeClr val="accent1"/>
          </a:lnRef>
          <a:fillRef idx="0">
            <a:schemeClr val="accent1"/>
          </a:fillRef>
          <a:effectRef idx="1">
            <a:schemeClr val="accent1"/>
          </a:effectRef>
          <a:fontRef idx="minor">
            <a:schemeClr val="tx1"/>
          </a:fontRef>
        </p:style>
      </p:cxnSp>
      <p:sp>
        <p:nvSpPr>
          <p:cNvPr id="15" name="スライド番号プレースホルダー 14">
            <a:extLst>
              <a:ext uri="{FF2B5EF4-FFF2-40B4-BE49-F238E27FC236}">
                <a16:creationId xmlns:a16="http://schemas.microsoft.com/office/drawing/2014/main" id="{BA306432-3786-C01B-7724-7687C039D95B}"/>
              </a:ext>
            </a:extLst>
          </p:cNvPr>
          <p:cNvSpPr>
            <a:spLocks noGrp="1"/>
          </p:cNvSpPr>
          <p:nvPr>
            <p:ph type="sldNum" sz="quarter" idx="12"/>
          </p:nvPr>
        </p:nvSpPr>
        <p:spPr/>
        <p:txBody>
          <a:bodyPr/>
          <a:lstStyle/>
          <a:p>
            <a:fld id="{9AC07B07-E3E6-4CD8-8BE8-0EC7FE667081}" type="slidenum">
              <a:rPr kumimoji="1" lang="ja-JP" altLang="en-US" smtClean="0"/>
              <a:t>6</a:t>
            </a:fld>
            <a:endParaRPr kumimoji="1" lang="ja-JP" altLang="en-US"/>
          </a:p>
        </p:txBody>
      </p:sp>
      <p:sp>
        <p:nvSpPr>
          <p:cNvPr id="5" name="テキスト ボックス 4">
            <a:extLst>
              <a:ext uri="{FF2B5EF4-FFF2-40B4-BE49-F238E27FC236}">
                <a16:creationId xmlns:a16="http://schemas.microsoft.com/office/drawing/2014/main" id="{7823A6EA-A8BB-8135-7E50-ABB6ED6B386A}"/>
              </a:ext>
            </a:extLst>
          </p:cNvPr>
          <p:cNvSpPr txBox="1"/>
          <p:nvPr/>
        </p:nvSpPr>
        <p:spPr>
          <a:xfrm>
            <a:off x="165948" y="226685"/>
            <a:ext cx="492443" cy="211247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ウェビングマップ</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1103870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5" name="楕円 4">
            <a:extLst>
              <a:ext uri="{FF2B5EF4-FFF2-40B4-BE49-F238E27FC236}">
                <a16:creationId xmlns:a16="http://schemas.microsoft.com/office/drawing/2014/main" id="{16F6EE4B-A747-E8F8-71BB-9DEDCBA04021}"/>
              </a:ext>
            </a:extLst>
          </p:cNvPr>
          <p:cNvSpPr/>
          <p:nvPr/>
        </p:nvSpPr>
        <p:spPr>
          <a:xfrm>
            <a:off x="4235303" y="1910670"/>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題材</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「これはいいな。」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「こうすれば</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a:p>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　</a:t>
            </a:r>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いいのに。」</a:t>
            </a:r>
            <a:endParaRPr lang="ja-JP" altLang="en-US" sz="2000" dirty="0">
              <a:latin typeface="UD デジタル 教科書体 NP-R" panose="02020400000000000000" pitchFamily="18" charset="-128"/>
              <a:ea typeface="UD デジタル 教科書体 NP-R" panose="02020400000000000000" pitchFamily="18" charset="-128"/>
            </a:endParaRPr>
          </a:p>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と思うこと</a:t>
            </a:r>
            <a:endParaRPr lang="ja-JP" altLang="en-US" sz="2000" dirty="0">
              <a:latin typeface="UD デジタル 教科書体 NP-R" panose="02020400000000000000" pitchFamily="18" charset="-128"/>
              <a:ea typeface="UD デジタル 教科書体 NP-R" panose="02020400000000000000" pitchFamily="18" charset="-128"/>
            </a:endParaRPr>
          </a:p>
        </p:txBody>
      </p:sp>
      <p:sp>
        <p:nvSpPr>
          <p:cNvPr id="6" name="楕円 5">
            <a:extLst>
              <a:ext uri="{FF2B5EF4-FFF2-40B4-BE49-F238E27FC236}">
                <a16:creationId xmlns:a16="http://schemas.microsoft.com/office/drawing/2014/main" id="{BD8F225F-DC2D-8DAD-C76A-9423F3FAC554}"/>
              </a:ext>
            </a:extLst>
          </p:cNvPr>
          <p:cNvSpPr/>
          <p:nvPr/>
        </p:nvSpPr>
        <p:spPr>
          <a:xfrm>
            <a:off x="8137452" y="216195"/>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7" name="楕円 6">
            <a:extLst>
              <a:ext uri="{FF2B5EF4-FFF2-40B4-BE49-F238E27FC236}">
                <a16:creationId xmlns:a16="http://schemas.microsoft.com/office/drawing/2014/main" id="{576AA294-6CCA-CEBD-1E7D-BCC8E8EFED8E}"/>
              </a:ext>
            </a:extLst>
          </p:cNvPr>
          <p:cNvSpPr/>
          <p:nvPr/>
        </p:nvSpPr>
        <p:spPr>
          <a:xfrm>
            <a:off x="8137452" y="3792278"/>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r>
              <a:rPr lang="ja-JP" altLang="en-US" sz="2000" dirty="0">
                <a:solidFill>
                  <a:srgbClr val="000000"/>
                </a:solidFill>
                <a:latin typeface="UD デジタル 教科書体 NP-R" panose="02020400000000000000" pitchFamily="18" charset="-128"/>
                <a:ea typeface="UD デジタル 教科書体 NP-R" panose="02020400000000000000" pitchFamily="18" charset="-128"/>
              </a:rPr>
              <a:t>おやつは自分で選べるといいのに。</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8" name="楕円 7">
            <a:extLst>
              <a:ext uri="{FF2B5EF4-FFF2-40B4-BE49-F238E27FC236}">
                <a16:creationId xmlns:a16="http://schemas.microsoft.com/office/drawing/2014/main" id="{FB5DA35B-2B4E-C985-24C4-4CC4659B2074}"/>
              </a:ext>
            </a:extLst>
          </p:cNvPr>
          <p:cNvSpPr/>
          <p:nvPr/>
        </p:nvSpPr>
        <p:spPr>
          <a:xfrm>
            <a:off x="283536" y="216194"/>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9" name="楕円 8">
            <a:extLst>
              <a:ext uri="{FF2B5EF4-FFF2-40B4-BE49-F238E27FC236}">
                <a16:creationId xmlns:a16="http://schemas.microsoft.com/office/drawing/2014/main" id="{B7BDDF57-8BA3-E149-D6C3-0C96486719D2}"/>
              </a:ext>
            </a:extLst>
          </p:cNvPr>
          <p:cNvSpPr/>
          <p:nvPr/>
        </p:nvSpPr>
        <p:spPr>
          <a:xfrm>
            <a:off x="283536" y="3792278"/>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cxnSp>
        <p:nvCxnSpPr>
          <p:cNvPr id="11" name="直線コネクタ 10">
            <a:extLst>
              <a:ext uri="{FF2B5EF4-FFF2-40B4-BE49-F238E27FC236}">
                <a16:creationId xmlns:a16="http://schemas.microsoft.com/office/drawing/2014/main" id="{C74D1956-C815-4E4D-C0D8-2E870994D59D}"/>
              </a:ext>
            </a:extLst>
          </p:cNvPr>
          <p:cNvCxnSpPr>
            <a:cxnSpLocks/>
          </p:cNvCxnSpPr>
          <p:nvPr/>
        </p:nvCxnSpPr>
        <p:spPr>
          <a:xfrm flipV="1">
            <a:off x="7697972" y="2339163"/>
            <a:ext cx="680484" cy="372139"/>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1" name="直線コネクタ 20">
            <a:extLst>
              <a:ext uri="{FF2B5EF4-FFF2-40B4-BE49-F238E27FC236}">
                <a16:creationId xmlns:a16="http://schemas.microsoft.com/office/drawing/2014/main" id="{8A6D7E4B-1CDA-FA81-9500-3E96ABCFCFCC}"/>
              </a:ext>
            </a:extLst>
          </p:cNvPr>
          <p:cNvCxnSpPr>
            <a:cxnSpLocks/>
          </p:cNvCxnSpPr>
          <p:nvPr/>
        </p:nvCxnSpPr>
        <p:spPr>
          <a:xfrm flipV="1">
            <a:off x="3718560" y="4113029"/>
            <a:ext cx="734711" cy="458971"/>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2" name="直線コネクタ 21">
            <a:extLst>
              <a:ext uri="{FF2B5EF4-FFF2-40B4-BE49-F238E27FC236}">
                <a16:creationId xmlns:a16="http://schemas.microsoft.com/office/drawing/2014/main" id="{BE33B552-749C-A62C-9371-C06669971E7E}"/>
              </a:ext>
            </a:extLst>
          </p:cNvPr>
          <p:cNvCxnSpPr>
            <a:cxnSpLocks/>
            <a:stCxn id="5" idx="5"/>
          </p:cNvCxnSpPr>
          <p:nvPr/>
        </p:nvCxnSpPr>
        <p:spPr>
          <a:xfrm>
            <a:off x="7375411" y="4342893"/>
            <a:ext cx="762040" cy="570483"/>
          </a:xfrm>
          <a:prstGeom prst="line">
            <a:avLst/>
          </a:prstGeom>
          <a:ln w="76200"/>
        </p:spPr>
        <p:style>
          <a:lnRef idx="2">
            <a:schemeClr val="accent1"/>
          </a:lnRef>
          <a:fillRef idx="0">
            <a:schemeClr val="accent1"/>
          </a:fillRef>
          <a:effectRef idx="1">
            <a:schemeClr val="accent1"/>
          </a:effectRef>
          <a:fontRef idx="minor">
            <a:schemeClr val="tx1"/>
          </a:fontRef>
        </p:style>
      </p:cxnSp>
      <p:cxnSp>
        <p:nvCxnSpPr>
          <p:cNvPr id="26" name="直線コネクタ 25">
            <a:extLst>
              <a:ext uri="{FF2B5EF4-FFF2-40B4-BE49-F238E27FC236}">
                <a16:creationId xmlns:a16="http://schemas.microsoft.com/office/drawing/2014/main" id="{4589F268-E7DB-2928-3C1F-372F6D178A22}"/>
              </a:ext>
            </a:extLst>
          </p:cNvPr>
          <p:cNvCxnSpPr>
            <a:cxnSpLocks/>
          </p:cNvCxnSpPr>
          <p:nvPr/>
        </p:nvCxnSpPr>
        <p:spPr>
          <a:xfrm>
            <a:off x="3962401" y="1871810"/>
            <a:ext cx="733688" cy="555526"/>
          </a:xfrm>
          <a:prstGeom prst="line">
            <a:avLst/>
          </a:prstGeom>
          <a:ln w="76200"/>
        </p:spPr>
        <p:style>
          <a:lnRef idx="2">
            <a:schemeClr val="accent1"/>
          </a:lnRef>
          <a:fillRef idx="0">
            <a:schemeClr val="accent1"/>
          </a:fillRef>
          <a:effectRef idx="1">
            <a:schemeClr val="accent1"/>
          </a:effectRef>
          <a:fontRef idx="minor">
            <a:schemeClr val="tx1"/>
          </a:fontRef>
        </p:style>
      </p:cxnSp>
      <p:sp>
        <p:nvSpPr>
          <p:cNvPr id="2" name="楕円 1">
            <a:extLst>
              <a:ext uri="{FF2B5EF4-FFF2-40B4-BE49-F238E27FC236}">
                <a16:creationId xmlns:a16="http://schemas.microsoft.com/office/drawing/2014/main" id="{612A753B-047B-6FA7-37BC-CAE1C98999F1}"/>
              </a:ext>
            </a:extLst>
          </p:cNvPr>
          <p:cNvSpPr/>
          <p:nvPr/>
        </p:nvSpPr>
        <p:spPr>
          <a:xfrm>
            <a:off x="283536" y="216195"/>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3" name="楕円 2">
            <a:extLst>
              <a:ext uri="{FF2B5EF4-FFF2-40B4-BE49-F238E27FC236}">
                <a16:creationId xmlns:a16="http://schemas.microsoft.com/office/drawing/2014/main" id="{77DAF142-B0EE-9FF5-66A2-960878626B54}"/>
              </a:ext>
            </a:extLst>
          </p:cNvPr>
          <p:cNvSpPr/>
          <p:nvPr/>
        </p:nvSpPr>
        <p:spPr>
          <a:xfrm>
            <a:off x="8137451" y="227567"/>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おやつがあるといいな。</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4" name="楕円 3">
            <a:extLst>
              <a:ext uri="{FF2B5EF4-FFF2-40B4-BE49-F238E27FC236}">
                <a16:creationId xmlns:a16="http://schemas.microsoft.com/office/drawing/2014/main" id="{3542187C-FB82-978B-2ACA-274C249544C3}"/>
              </a:ext>
            </a:extLst>
          </p:cNvPr>
          <p:cNvSpPr/>
          <p:nvPr/>
        </p:nvSpPr>
        <p:spPr>
          <a:xfrm>
            <a:off x="283535" y="3803650"/>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r>
              <a:rPr lang="ja-JP" altLang="en-US" sz="2000" dirty="0">
                <a:solidFill>
                  <a:srgbClr val="000000"/>
                </a:solidFill>
                <a:effectLst/>
                <a:latin typeface="UD デジタル 教科書体 NP-R" panose="02020400000000000000" pitchFamily="18" charset="-128"/>
                <a:ea typeface="UD デジタル 教科書体 NP-R" panose="02020400000000000000" pitchFamily="18" charset="-128"/>
              </a:rPr>
              <a:t>　</a:t>
            </a:r>
            <a:endParaRPr lang="en-US" altLang="ja-JP" sz="2000" dirty="0">
              <a:solidFill>
                <a:srgbClr val="000000"/>
              </a:solidFill>
              <a:effectLst/>
              <a:latin typeface="UD デジタル 教科書体 NP-R" panose="02020400000000000000" pitchFamily="18" charset="-128"/>
              <a:ea typeface="UD デジタル 教科書体 NP-R" panose="02020400000000000000" pitchFamily="18" charset="-128"/>
            </a:endParaRPr>
          </a:p>
        </p:txBody>
      </p:sp>
      <p:sp>
        <p:nvSpPr>
          <p:cNvPr id="10" name="楕円 9">
            <a:extLst>
              <a:ext uri="{FF2B5EF4-FFF2-40B4-BE49-F238E27FC236}">
                <a16:creationId xmlns:a16="http://schemas.microsoft.com/office/drawing/2014/main" id="{868FBD7B-D4B7-BDF4-2873-8C7B9A7EB863}"/>
              </a:ext>
            </a:extLst>
          </p:cNvPr>
          <p:cNvSpPr/>
          <p:nvPr/>
        </p:nvSpPr>
        <p:spPr>
          <a:xfrm>
            <a:off x="283535" y="227567"/>
            <a:ext cx="3678865" cy="2849527"/>
          </a:xfrm>
          <a:prstGeom prst="ellipse">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normAutofit/>
          </a:bodyPr>
          <a:lstStyle/>
          <a:p>
            <a:endParaRPr lang="en-US" altLang="ja-JP" sz="2000" dirty="0">
              <a:solidFill>
                <a:srgbClr val="000000"/>
              </a:solidFill>
              <a:latin typeface="UD デジタル 教科書体 NP-R" panose="02020400000000000000" pitchFamily="18" charset="-128"/>
              <a:ea typeface="UD デジタル 教科書体 NP-R" panose="02020400000000000000" pitchFamily="18" charset="-128"/>
            </a:endParaRPr>
          </a:p>
        </p:txBody>
      </p:sp>
      <p:sp>
        <p:nvSpPr>
          <p:cNvPr id="13" name="テキスト ボックス 12">
            <a:extLst>
              <a:ext uri="{FF2B5EF4-FFF2-40B4-BE49-F238E27FC236}">
                <a16:creationId xmlns:a16="http://schemas.microsoft.com/office/drawing/2014/main" id="{77E3ED20-F76E-0FFD-132D-D234D7210C5F}"/>
              </a:ext>
            </a:extLst>
          </p:cNvPr>
          <p:cNvSpPr txBox="1"/>
          <p:nvPr/>
        </p:nvSpPr>
        <p:spPr>
          <a:xfrm>
            <a:off x="200716" y="226682"/>
            <a:ext cx="677108" cy="4686693"/>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ウェビングマップ</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
        <p:nvSpPr>
          <p:cNvPr id="16" name="スライド番号プレースホルダー 15">
            <a:extLst>
              <a:ext uri="{FF2B5EF4-FFF2-40B4-BE49-F238E27FC236}">
                <a16:creationId xmlns:a16="http://schemas.microsoft.com/office/drawing/2014/main" id="{728BCD4B-7903-E979-A68B-B239B5B9984C}"/>
              </a:ext>
            </a:extLst>
          </p:cNvPr>
          <p:cNvSpPr>
            <a:spLocks noGrp="1"/>
          </p:cNvSpPr>
          <p:nvPr>
            <p:ph type="sldNum" sz="quarter" idx="12"/>
          </p:nvPr>
        </p:nvSpPr>
        <p:spPr/>
        <p:txBody>
          <a:bodyPr/>
          <a:lstStyle/>
          <a:p>
            <a:fld id="{9AC07B07-E3E6-4CD8-8BE8-0EC7FE667081}" type="slidenum">
              <a:rPr kumimoji="1" lang="ja-JP" altLang="en-US" smtClean="0"/>
              <a:t>7</a:t>
            </a:fld>
            <a:endParaRPr kumimoji="1" lang="ja-JP" altLang="en-US"/>
          </a:p>
        </p:txBody>
      </p:sp>
    </p:spTree>
    <p:extLst>
      <p:ext uri="{BB962C8B-B14F-4D97-AF65-F5344CB8AC3E}">
        <p14:creationId xmlns:p14="http://schemas.microsoft.com/office/powerpoint/2010/main" val="1903733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a:extLst>
            <a:ext uri="{FF2B5EF4-FFF2-40B4-BE49-F238E27FC236}">
              <a16:creationId xmlns:a16="http://schemas.microsoft.com/office/drawing/2014/main" id="{297798C4-625B-3CFE-16A4-AF4E16355A26}"/>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2DDD2D8F-7644-91C6-BEFA-A80A6241ECB7}"/>
              </a:ext>
            </a:extLst>
          </p:cNvPr>
          <p:cNvSpPr txBox="1"/>
          <p:nvPr/>
        </p:nvSpPr>
        <p:spPr>
          <a:xfrm>
            <a:off x="11578237" y="293820"/>
            <a:ext cx="553998" cy="5017164"/>
          </a:xfrm>
          <a:prstGeom prst="rect">
            <a:avLst/>
          </a:prstGeom>
          <a:noFill/>
        </p:spPr>
        <p:txBody>
          <a:bodyPr vert="eaVert" wrap="square">
            <a:spAutoFit/>
          </a:bodyPr>
          <a:lstStyle/>
          <a:p>
            <a:r>
              <a:rPr lang="ja-JP" altLang="en-US" sz="2400" dirty="0">
                <a:solidFill>
                  <a:srgbClr val="000000"/>
                </a:solidFill>
                <a:effectLst/>
              </a:rPr>
              <a:t>①題材は何ですか。</a:t>
            </a:r>
            <a:endParaRPr lang="ja-JP" altLang="en-US" sz="2400" dirty="0"/>
          </a:p>
        </p:txBody>
      </p:sp>
      <p:sp>
        <p:nvSpPr>
          <p:cNvPr id="7" name="テキスト ボックス 6">
            <a:extLst>
              <a:ext uri="{FF2B5EF4-FFF2-40B4-BE49-F238E27FC236}">
                <a16:creationId xmlns:a16="http://schemas.microsoft.com/office/drawing/2014/main" id="{BE8BB77F-D5D0-9216-46CF-59CF1EF66D3B}"/>
              </a:ext>
            </a:extLst>
          </p:cNvPr>
          <p:cNvSpPr txBox="1"/>
          <p:nvPr/>
        </p:nvSpPr>
        <p:spPr>
          <a:xfrm>
            <a:off x="7547985" y="293820"/>
            <a:ext cx="553998" cy="3790500"/>
          </a:xfrm>
          <a:prstGeom prst="rect">
            <a:avLst/>
          </a:prstGeom>
          <a:noFill/>
        </p:spPr>
        <p:txBody>
          <a:bodyPr vert="eaVert" wrap="square">
            <a:spAutoFit/>
          </a:bodyPr>
          <a:lstStyle/>
          <a:p>
            <a:r>
              <a:rPr lang="ja-JP" altLang="en-US" sz="2400" dirty="0">
                <a:solidFill>
                  <a:srgbClr val="000000"/>
                </a:solidFill>
                <a:effectLst/>
              </a:rPr>
              <a:t>②主張は何ですか。</a:t>
            </a:r>
            <a:endParaRPr lang="ja-JP" altLang="en-US" sz="2400" dirty="0"/>
          </a:p>
        </p:txBody>
      </p:sp>
      <p:sp>
        <p:nvSpPr>
          <p:cNvPr id="8" name="テキスト ボックス 7">
            <a:extLst>
              <a:ext uri="{FF2B5EF4-FFF2-40B4-BE49-F238E27FC236}">
                <a16:creationId xmlns:a16="http://schemas.microsoft.com/office/drawing/2014/main" id="{6BF8DBC2-8816-B615-D797-83B1A40D8036}"/>
              </a:ext>
            </a:extLst>
          </p:cNvPr>
          <p:cNvSpPr txBox="1"/>
          <p:nvPr/>
        </p:nvSpPr>
        <p:spPr>
          <a:xfrm>
            <a:off x="3476253" y="253103"/>
            <a:ext cx="553998" cy="5591322"/>
          </a:xfrm>
          <a:prstGeom prst="rect">
            <a:avLst/>
          </a:prstGeom>
          <a:noFill/>
        </p:spPr>
        <p:txBody>
          <a:bodyPr vert="eaVert" wrap="square">
            <a:spAutoFit/>
          </a:bodyPr>
          <a:lstStyle/>
          <a:p>
            <a:r>
              <a:rPr lang="ja-JP" altLang="en-US" sz="2400" dirty="0">
                <a:solidFill>
                  <a:srgbClr val="000000"/>
                </a:solidFill>
                <a:effectLst/>
              </a:rPr>
              <a:t>③伝える相手はだれですか。</a:t>
            </a:r>
            <a:endParaRPr lang="ja-JP" altLang="en-US" sz="2400" dirty="0"/>
          </a:p>
        </p:txBody>
      </p:sp>
      <p:sp>
        <p:nvSpPr>
          <p:cNvPr id="2" name="正方形/長方形 1">
            <a:extLst>
              <a:ext uri="{FF2B5EF4-FFF2-40B4-BE49-F238E27FC236}">
                <a16:creationId xmlns:a16="http://schemas.microsoft.com/office/drawing/2014/main" id="{C7868BF6-5E9F-9616-5D73-ED7F375886FC}"/>
              </a:ext>
            </a:extLst>
          </p:cNvPr>
          <p:cNvSpPr/>
          <p:nvPr/>
        </p:nvSpPr>
        <p:spPr>
          <a:xfrm>
            <a:off x="4050991" y="293821"/>
            <a:ext cx="3476254" cy="60625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2400" dirty="0">
                <a:latin typeface="UD デジタル 教科書体 NP-R" panose="02020400000000000000" pitchFamily="18" charset="-128"/>
                <a:ea typeface="UD デジタル 教科書体 NP-R" panose="02020400000000000000" pitchFamily="18" charset="-128"/>
              </a:rPr>
              <a:t>主張</a:t>
            </a:r>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3" name="正方形/長方形 2">
            <a:extLst>
              <a:ext uri="{FF2B5EF4-FFF2-40B4-BE49-F238E27FC236}">
                <a16:creationId xmlns:a16="http://schemas.microsoft.com/office/drawing/2014/main" id="{C123B794-BF84-1699-08A3-89FFEB06368D}"/>
              </a:ext>
            </a:extLst>
          </p:cNvPr>
          <p:cNvSpPr/>
          <p:nvPr/>
        </p:nvSpPr>
        <p:spPr>
          <a:xfrm>
            <a:off x="59765" y="297709"/>
            <a:ext cx="3476254" cy="60625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2400" dirty="0">
                <a:latin typeface="UD デジタル 教科書体 NP-R" panose="02020400000000000000" pitchFamily="18" charset="-128"/>
                <a:ea typeface="UD デジタル 教科書体 NP-R" panose="02020400000000000000" pitchFamily="18" charset="-128"/>
              </a:rPr>
              <a:t>伝える相手</a:t>
            </a:r>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r>
              <a:rPr lang="ja-JP" altLang="en-US" sz="4000" dirty="0">
                <a:latin typeface="UD デジタル 教科書体 NP-R" panose="02020400000000000000" pitchFamily="18" charset="-128"/>
                <a:ea typeface="UD デジタル 教科書体 NP-R" panose="02020400000000000000" pitchFamily="18" charset="-128"/>
              </a:rPr>
              <a:t>友達　　家族　　その他</a:t>
            </a:r>
            <a:endParaRPr lang="en-US" altLang="ja-JP" sz="4000" dirty="0">
              <a:latin typeface="UD デジタル 教科書体 NP-R" panose="02020400000000000000" pitchFamily="18" charset="-128"/>
              <a:ea typeface="UD デジタル 教科書体 NP-R" panose="02020400000000000000" pitchFamily="18" charset="-128"/>
            </a:endParaRPr>
          </a:p>
          <a:p>
            <a:endParaRPr lang="en-US" altLang="ja-JP" sz="4000" dirty="0">
              <a:latin typeface="UD デジタル 教科書体 NP-R" panose="02020400000000000000" pitchFamily="18" charset="-128"/>
              <a:ea typeface="UD デジタル 教科書体 NP-R" panose="02020400000000000000" pitchFamily="18" charset="-128"/>
            </a:endParaRPr>
          </a:p>
          <a:p>
            <a:r>
              <a:rPr lang="ja-JP" altLang="en-US" sz="4000" dirty="0">
                <a:latin typeface="UD デジタル 教科書体 NP-R" panose="02020400000000000000" pitchFamily="18" charset="-128"/>
                <a:ea typeface="UD デジタル 教科書体 NP-R" panose="02020400000000000000" pitchFamily="18" charset="-128"/>
              </a:rPr>
              <a:t>（　　　　　　　　　）</a:t>
            </a:r>
            <a:endParaRPr lang="en-US" altLang="ja-JP" sz="4000" dirty="0">
              <a:latin typeface="UD デジタル 教科書体 NP-R" panose="02020400000000000000" pitchFamily="18" charset="-128"/>
              <a:ea typeface="UD デジタル 教科書体 NP-R" panose="02020400000000000000" pitchFamily="18" charset="-128"/>
            </a:endParaRPr>
          </a:p>
          <a:p>
            <a:endParaRPr kumimoji="1"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5" name="楕円 4">
            <a:extLst>
              <a:ext uri="{FF2B5EF4-FFF2-40B4-BE49-F238E27FC236}">
                <a16:creationId xmlns:a16="http://schemas.microsoft.com/office/drawing/2014/main" id="{0E38786A-7C0E-5E2D-1A32-0DE45714E679}"/>
              </a:ext>
            </a:extLst>
          </p:cNvPr>
          <p:cNvSpPr/>
          <p:nvPr/>
        </p:nvSpPr>
        <p:spPr>
          <a:xfrm>
            <a:off x="2516552" y="3883329"/>
            <a:ext cx="907289" cy="2258456"/>
          </a:xfrm>
          <a:prstGeom prst="ellipse">
            <a:avLst/>
          </a:prstGeom>
          <a:noFill/>
          <a:ln w="3810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E10AD5B-FFEE-F8C2-5A32-3665CD764B0E}"/>
              </a:ext>
            </a:extLst>
          </p:cNvPr>
          <p:cNvSpPr/>
          <p:nvPr/>
        </p:nvSpPr>
        <p:spPr>
          <a:xfrm>
            <a:off x="8101983" y="293821"/>
            <a:ext cx="3476254" cy="60625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lang="ja-JP" altLang="en-US" sz="2400" dirty="0">
                <a:latin typeface="UD デジタル 教科書体 NP-R" panose="02020400000000000000" pitchFamily="18" charset="-128"/>
                <a:ea typeface="UD デジタル 教科書体 NP-R" panose="02020400000000000000" pitchFamily="18" charset="-128"/>
              </a:rPr>
              <a:t>題材</a:t>
            </a:r>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9" name="スライド番号プレースホルダー 8">
            <a:extLst>
              <a:ext uri="{FF2B5EF4-FFF2-40B4-BE49-F238E27FC236}">
                <a16:creationId xmlns:a16="http://schemas.microsoft.com/office/drawing/2014/main" id="{9189BAFA-1D35-F76C-469F-464BDC4CA546}"/>
              </a:ext>
            </a:extLst>
          </p:cNvPr>
          <p:cNvSpPr>
            <a:spLocks noGrp="1"/>
          </p:cNvSpPr>
          <p:nvPr>
            <p:ph type="sldNum" sz="quarter" idx="12"/>
          </p:nvPr>
        </p:nvSpPr>
        <p:spPr/>
        <p:txBody>
          <a:bodyPr/>
          <a:lstStyle/>
          <a:p>
            <a:fld id="{9AC07B07-E3E6-4CD8-8BE8-0EC7FE667081}" type="slidenum">
              <a:rPr kumimoji="1" lang="ja-JP" altLang="en-US" smtClean="0"/>
              <a:t>8</a:t>
            </a:fld>
            <a:endParaRPr kumimoji="1" lang="ja-JP" altLang="en-US"/>
          </a:p>
        </p:txBody>
      </p:sp>
      <p:sp>
        <p:nvSpPr>
          <p:cNvPr id="10" name="テキスト ボックス 9">
            <a:extLst>
              <a:ext uri="{FF2B5EF4-FFF2-40B4-BE49-F238E27FC236}">
                <a16:creationId xmlns:a16="http://schemas.microsoft.com/office/drawing/2014/main" id="{FE48BA61-884C-7DBC-94DC-D5E49BC87399}"/>
              </a:ext>
            </a:extLst>
          </p:cNvPr>
          <p:cNvSpPr txBox="1"/>
          <p:nvPr/>
        </p:nvSpPr>
        <p:spPr>
          <a:xfrm>
            <a:off x="188661" y="226685"/>
            <a:ext cx="492443" cy="2030378"/>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2000" b="1" dirty="0">
                <a:solidFill>
                  <a:schemeClr val="bg1"/>
                </a:solidFill>
                <a:latin typeface="UD デジタル 教科書体 NK-B" panose="02020700000000000000" pitchFamily="18" charset="-128"/>
                <a:ea typeface="UD デジタル 教科書体 NK-B" panose="02020700000000000000" pitchFamily="18" charset="-128"/>
              </a:rPr>
              <a:t>　チェックシート</a:t>
            </a:r>
            <a:endParaRPr kumimoji="1" lang="ja-JP" altLang="en-US" sz="2000" b="1" dirty="0">
              <a:solidFill>
                <a:schemeClr val="bg1"/>
              </a:solidFill>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3779186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5B567011-1CB7-8E44-B557-5731ECE0E910}"/>
              </a:ext>
            </a:extLst>
          </p:cNvPr>
          <p:cNvSpPr txBox="1"/>
          <p:nvPr/>
        </p:nvSpPr>
        <p:spPr>
          <a:xfrm>
            <a:off x="11578237" y="293820"/>
            <a:ext cx="553998" cy="5017164"/>
          </a:xfrm>
          <a:prstGeom prst="rect">
            <a:avLst/>
          </a:prstGeom>
          <a:noFill/>
        </p:spPr>
        <p:txBody>
          <a:bodyPr vert="eaVert" wrap="square">
            <a:spAutoFit/>
          </a:bodyPr>
          <a:lstStyle/>
          <a:p>
            <a:r>
              <a:rPr lang="ja-JP" altLang="en-US" sz="2400" dirty="0">
                <a:solidFill>
                  <a:srgbClr val="000000"/>
                </a:solidFill>
                <a:effectLst/>
              </a:rPr>
              <a:t>①題材は何ですか。</a:t>
            </a:r>
            <a:endParaRPr lang="ja-JP" altLang="en-US" sz="2400" dirty="0"/>
          </a:p>
        </p:txBody>
      </p:sp>
      <p:sp>
        <p:nvSpPr>
          <p:cNvPr id="7" name="テキスト ボックス 6">
            <a:extLst>
              <a:ext uri="{FF2B5EF4-FFF2-40B4-BE49-F238E27FC236}">
                <a16:creationId xmlns:a16="http://schemas.microsoft.com/office/drawing/2014/main" id="{99ABBD6F-A579-BC00-4143-C284106F3AAF}"/>
              </a:ext>
            </a:extLst>
          </p:cNvPr>
          <p:cNvSpPr txBox="1"/>
          <p:nvPr/>
        </p:nvSpPr>
        <p:spPr>
          <a:xfrm>
            <a:off x="7547985" y="293820"/>
            <a:ext cx="553998" cy="3790500"/>
          </a:xfrm>
          <a:prstGeom prst="rect">
            <a:avLst/>
          </a:prstGeom>
          <a:noFill/>
        </p:spPr>
        <p:txBody>
          <a:bodyPr vert="eaVert" wrap="square">
            <a:spAutoFit/>
          </a:bodyPr>
          <a:lstStyle/>
          <a:p>
            <a:r>
              <a:rPr lang="ja-JP" altLang="en-US" sz="2400" dirty="0">
                <a:solidFill>
                  <a:srgbClr val="000000"/>
                </a:solidFill>
                <a:effectLst/>
              </a:rPr>
              <a:t>②主張は何ですか。</a:t>
            </a:r>
            <a:endParaRPr lang="ja-JP" altLang="en-US" sz="2400" dirty="0"/>
          </a:p>
        </p:txBody>
      </p:sp>
      <p:sp>
        <p:nvSpPr>
          <p:cNvPr id="8" name="テキスト ボックス 7">
            <a:extLst>
              <a:ext uri="{FF2B5EF4-FFF2-40B4-BE49-F238E27FC236}">
                <a16:creationId xmlns:a16="http://schemas.microsoft.com/office/drawing/2014/main" id="{F364FC31-161F-22D3-B71C-7C80ABACE08E}"/>
              </a:ext>
            </a:extLst>
          </p:cNvPr>
          <p:cNvSpPr txBox="1"/>
          <p:nvPr/>
        </p:nvSpPr>
        <p:spPr>
          <a:xfrm>
            <a:off x="3476253" y="253103"/>
            <a:ext cx="553998" cy="5591322"/>
          </a:xfrm>
          <a:prstGeom prst="rect">
            <a:avLst/>
          </a:prstGeom>
          <a:noFill/>
        </p:spPr>
        <p:txBody>
          <a:bodyPr vert="eaVert" wrap="square">
            <a:spAutoFit/>
          </a:bodyPr>
          <a:lstStyle/>
          <a:p>
            <a:r>
              <a:rPr lang="ja-JP" altLang="en-US" sz="2400" dirty="0">
                <a:solidFill>
                  <a:srgbClr val="000000"/>
                </a:solidFill>
                <a:effectLst/>
              </a:rPr>
              <a:t>③伝える相手はだれですか。</a:t>
            </a:r>
            <a:endParaRPr lang="ja-JP" altLang="en-US" sz="2400" dirty="0"/>
          </a:p>
        </p:txBody>
      </p:sp>
      <p:sp>
        <p:nvSpPr>
          <p:cNvPr id="2" name="正方形/長方形 1">
            <a:extLst>
              <a:ext uri="{FF2B5EF4-FFF2-40B4-BE49-F238E27FC236}">
                <a16:creationId xmlns:a16="http://schemas.microsoft.com/office/drawing/2014/main" id="{74479836-C945-C616-DF3D-8955B5F9C62B}"/>
              </a:ext>
            </a:extLst>
          </p:cNvPr>
          <p:cNvSpPr/>
          <p:nvPr/>
        </p:nvSpPr>
        <p:spPr>
          <a:xfrm>
            <a:off x="4050991" y="293820"/>
            <a:ext cx="3476254" cy="60625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2400" dirty="0">
                <a:latin typeface="UD デジタル 教科書体 NP-R" panose="02020400000000000000" pitchFamily="18" charset="-128"/>
                <a:ea typeface="UD デジタル 教科書体 NP-R" panose="02020400000000000000" pitchFamily="18" charset="-128"/>
              </a:rPr>
              <a:t>主張</a:t>
            </a:r>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r>
              <a:rPr kumimoji="1" lang="ja-JP" altLang="en-US" sz="2400" dirty="0">
                <a:latin typeface="UD デジタル 教科書体 NP-R" panose="02020400000000000000" pitchFamily="18" charset="-128"/>
                <a:ea typeface="UD デジタル 教科書体 NP-R" panose="02020400000000000000" pitchFamily="18" charset="-128"/>
              </a:rPr>
              <a:t>おやつは必要だ。</a:t>
            </a:r>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3" name="正方形/長方形 2">
            <a:extLst>
              <a:ext uri="{FF2B5EF4-FFF2-40B4-BE49-F238E27FC236}">
                <a16:creationId xmlns:a16="http://schemas.microsoft.com/office/drawing/2014/main" id="{C8A22518-FCC6-DB71-752A-D6FE5EBA5842}"/>
              </a:ext>
            </a:extLst>
          </p:cNvPr>
          <p:cNvSpPr/>
          <p:nvPr/>
        </p:nvSpPr>
        <p:spPr>
          <a:xfrm>
            <a:off x="59765" y="297708"/>
            <a:ext cx="3476254" cy="60625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r>
              <a:rPr kumimoji="1" lang="ja-JP" altLang="en-US" sz="2400" dirty="0">
                <a:latin typeface="UD デジタル 教科書体 NP-R" panose="02020400000000000000" pitchFamily="18" charset="-128"/>
                <a:ea typeface="UD デジタル 教科書体 NP-R" panose="02020400000000000000" pitchFamily="18" charset="-128"/>
              </a:rPr>
              <a:t>伝える相手</a:t>
            </a:r>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r>
              <a:rPr lang="ja-JP" altLang="en-US" sz="4000" dirty="0">
                <a:latin typeface="UD デジタル 教科書体 NP-R" panose="02020400000000000000" pitchFamily="18" charset="-128"/>
                <a:ea typeface="UD デジタル 教科書体 NP-R" panose="02020400000000000000" pitchFamily="18" charset="-128"/>
              </a:rPr>
              <a:t>友達　　家族　　その他</a:t>
            </a:r>
            <a:endParaRPr lang="en-US" altLang="ja-JP" sz="4000" dirty="0">
              <a:latin typeface="UD デジタル 教科書体 NP-R" panose="02020400000000000000" pitchFamily="18" charset="-128"/>
              <a:ea typeface="UD デジタル 教科書体 NP-R" panose="02020400000000000000" pitchFamily="18" charset="-128"/>
            </a:endParaRPr>
          </a:p>
          <a:p>
            <a:endParaRPr lang="en-US" altLang="ja-JP" sz="4000" dirty="0">
              <a:latin typeface="UD デジタル 教科書体 NP-R" panose="02020400000000000000" pitchFamily="18" charset="-128"/>
              <a:ea typeface="UD デジタル 教科書体 NP-R" panose="02020400000000000000" pitchFamily="18" charset="-128"/>
            </a:endParaRPr>
          </a:p>
          <a:p>
            <a:r>
              <a:rPr lang="ja-JP" altLang="en-US" sz="4000" dirty="0">
                <a:latin typeface="UD デジタル 教科書体 NP-R" panose="02020400000000000000" pitchFamily="18" charset="-128"/>
                <a:ea typeface="UD デジタル 教科書体 NP-R" panose="02020400000000000000" pitchFamily="18" charset="-128"/>
              </a:rPr>
              <a:t>（　　　　　　　　　）</a:t>
            </a:r>
            <a:endParaRPr lang="en-US" altLang="ja-JP" sz="4000" dirty="0">
              <a:latin typeface="UD デジタル 教科書体 NP-R" panose="02020400000000000000" pitchFamily="18" charset="-128"/>
              <a:ea typeface="UD デジタル 教科書体 NP-R" panose="02020400000000000000" pitchFamily="18" charset="-128"/>
            </a:endParaRPr>
          </a:p>
          <a:p>
            <a:endParaRPr kumimoji="1"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5" name="楕円 4">
            <a:extLst>
              <a:ext uri="{FF2B5EF4-FFF2-40B4-BE49-F238E27FC236}">
                <a16:creationId xmlns:a16="http://schemas.microsoft.com/office/drawing/2014/main" id="{5E02BAEF-9D1B-21C3-CDD7-24BE310D7DF5}"/>
              </a:ext>
            </a:extLst>
          </p:cNvPr>
          <p:cNvSpPr/>
          <p:nvPr/>
        </p:nvSpPr>
        <p:spPr>
          <a:xfrm>
            <a:off x="1552756" y="1825864"/>
            <a:ext cx="907289" cy="2258456"/>
          </a:xfrm>
          <a:prstGeom prst="ellipse">
            <a:avLst/>
          </a:prstGeom>
          <a:noFill/>
          <a:ln w="38100">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C3114C3A-37CE-7CBC-EE05-B9EA9A58436E}"/>
              </a:ext>
            </a:extLst>
          </p:cNvPr>
          <p:cNvSpPr/>
          <p:nvPr/>
        </p:nvSpPr>
        <p:spPr>
          <a:xfrm>
            <a:off x="8101983" y="293820"/>
            <a:ext cx="3476254" cy="606253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eaVert" rtlCol="0" anchor="ctr"/>
          <a:lstStyle/>
          <a:p>
            <a:endParaRPr lang="en-US" altLang="ja-JP" sz="2400" dirty="0">
              <a:latin typeface="UD デジタル 教科書体 NP-R" panose="02020400000000000000" pitchFamily="18" charset="-128"/>
              <a:ea typeface="UD デジタル 教科書体 NP-R" panose="02020400000000000000" pitchFamily="18" charset="-128"/>
            </a:endParaRPr>
          </a:p>
          <a:p>
            <a:r>
              <a:rPr lang="ja-JP" altLang="en-US" sz="2400" dirty="0">
                <a:latin typeface="UD デジタル 教科書体 NP-R" panose="02020400000000000000" pitchFamily="18" charset="-128"/>
                <a:ea typeface="UD デジタル 教科書体 NP-R" panose="02020400000000000000" pitchFamily="18" charset="-128"/>
              </a:rPr>
              <a:t>題材</a:t>
            </a:r>
            <a:endParaRPr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r>
              <a:rPr lang="ja-JP" altLang="en-US" sz="2400" dirty="0">
                <a:solidFill>
                  <a:prstClr val="black"/>
                </a:solidFill>
                <a:latin typeface="UD デジタル 教科書体 NP-R" panose="02020400000000000000" pitchFamily="18" charset="-128"/>
                <a:ea typeface="UD デジタル 教科書体 NP-R" panose="02020400000000000000" pitchFamily="18" charset="-128"/>
              </a:rPr>
              <a:t>おやつは必要か。</a:t>
            </a: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en-US" altLang="ja-JP" sz="2400" dirty="0">
              <a:latin typeface="UD デジタル 教科書体 NP-R" panose="02020400000000000000" pitchFamily="18" charset="-128"/>
              <a:ea typeface="UD デジタル 教科書体 NP-R" panose="02020400000000000000" pitchFamily="18" charset="-128"/>
            </a:endParaRPr>
          </a:p>
          <a:p>
            <a:endParaRPr lang="en-US" altLang="ja-JP" sz="2400" dirty="0">
              <a:latin typeface="UD デジタル 教科書体 NP-R" panose="02020400000000000000" pitchFamily="18" charset="-128"/>
              <a:ea typeface="UD デジタル 教科書体 NP-R" panose="02020400000000000000" pitchFamily="18" charset="-128"/>
            </a:endParaRPr>
          </a:p>
          <a:p>
            <a:endParaRPr kumimoji="1" lang="ja-JP" altLang="en-US" sz="2400" dirty="0">
              <a:latin typeface="UD デジタル 教科書体 NP-R" panose="02020400000000000000" pitchFamily="18" charset="-128"/>
              <a:ea typeface="UD デジタル 教科書体 NP-R" panose="02020400000000000000" pitchFamily="18" charset="-128"/>
            </a:endParaRPr>
          </a:p>
        </p:txBody>
      </p:sp>
      <p:sp>
        <p:nvSpPr>
          <p:cNvPr id="10" name="テキスト ボックス 9">
            <a:extLst>
              <a:ext uri="{FF2B5EF4-FFF2-40B4-BE49-F238E27FC236}">
                <a16:creationId xmlns:a16="http://schemas.microsoft.com/office/drawing/2014/main" id="{6CA8C811-C7A7-3349-7BA5-02938FE84B04}"/>
              </a:ext>
            </a:extLst>
          </p:cNvPr>
          <p:cNvSpPr txBox="1"/>
          <p:nvPr/>
        </p:nvSpPr>
        <p:spPr>
          <a:xfrm>
            <a:off x="200716" y="226683"/>
            <a:ext cx="677108" cy="4356891"/>
          </a:xfrm>
          <a:prstGeom prst="rect">
            <a:avLst/>
          </a:prstGeom>
          <a:solidFill>
            <a:schemeClr val="tx2">
              <a:lumMod val="50000"/>
              <a:lumOff val="50000"/>
            </a:schemeClr>
          </a:solidFill>
          <a:ln w="66675">
            <a:solidFill>
              <a:schemeClr val="tx2">
                <a:lumMod val="75000"/>
                <a:lumOff val="25000"/>
              </a:schemeClr>
            </a:solidFill>
          </a:ln>
        </p:spPr>
        <p:txBody>
          <a:bodyPr vert="eaVert" wrap="square" rtlCol="0">
            <a:spAutoFit/>
          </a:bodyPr>
          <a:lstStyle/>
          <a:p>
            <a:r>
              <a:rPr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　チェックシート</a:t>
            </a:r>
            <a:r>
              <a:rPr kumimoji="1" lang="ja-JP" altLang="en-US" sz="3200" b="1" dirty="0">
                <a:solidFill>
                  <a:schemeClr val="bg1"/>
                </a:solidFill>
                <a:latin typeface="UD デジタル 教科書体 NK-B" panose="02020700000000000000" pitchFamily="18" charset="-128"/>
                <a:ea typeface="UD デジタル 教科書体 NK-B" panose="02020700000000000000" pitchFamily="18" charset="-128"/>
              </a:rPr>
              <a:t>記入例</a:t>
            </a:r>
          </a:p>
        </p:txBody>
      </p:sp>
      <p:sp>
        <p:nvSpPr>
          <p:cNvPr id="11" name="四角形吹き出し 19">
            <a:extLst>
              <a:ext uri="{FF2B5EF4-FFF2-40B4-BE49-F238E27FC236}">
                <a16:creationId xmlns:a16="http://schemas.microsoft.com/office/drawing/2014/main" id="{3FB652D9-2A65-747A-9E76-42A3E950E06E}"/>
              </a:ext>
            </a:extLst>
          </p:cNvPr>
          <p:cNvSpPr/>
          <p:nvPr/>
        </p:nvSpPr>
        <p:spPr>
          <a:xfrm>
            <a:off x="1097661" y="4221141"/>
            <a:ext cx="3317099" cy="1955036"/>
          </a:xfrm>
          <a:prstGeom prst="wedgeRectCallout">
            <a:avLst>
              <a:gd name="adj1" fmla="val -52338"/>
              <a:gd name="adj2" fmla="val -64136"/>
            </a:avLst>
          </a:prstGeom>
          <a:solidFill>
            <a:schemeClr val="lt1"/>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chorCtr="0"/>
          <a:lstStyle/>
          <a:p>
            <a:r>
              <a:rPr kumimoji="1"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題材・主張・伝える相手</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a:p>
            <a:r>
              <a:rPr lang="ja-JP" altLang="en-US"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rPr>
              <a:t>　目的や意図に応じて、伝えたいことを明確にして書き表し方の工夫ができるように、題材・主張・伝える相手を記入するよう伝える。</a:t>
            </a:r>
            <a:endParaRPr kumimoji="1" lang="en-US" altLang="ja-JP" sz="2000" dirty="0">
              <a:solidFill>
                <a:schemeClr val="tx1">
                  <a:lumMod val="65000"/>
                  <a:lumOff val="35000"/>
                </a:schemeClr>
              </a:solidFill>
              <a:latin typeface="UD デジタル 教科書体 NK-R" panose="02020400000000000000" pitchFamily="18" charset="-128"/>
              <a:ea typeface="UD デジタル 教科書体 NK-R" panose="02020400000000000000" pitchFamily="18" charset="-128"/>
            </a:endParaRPr>
          </a:p>
        </p:txBody>
      </p:sp>
      <p:sp>
        <p:nvSpPr>
          <p:cNvPr id="12" name="スライド番号プレースホルダー 11">
            <a:extLst>
              <a:ext uri="{FF2B5EF4-FFF2-40B4-BE49-F238E27FC236}">
                <a16:creationId xmlns:a16="http://schemas.microsoft.com/office/drawing/2014/main" id="{4D653E1A-59EB-FC2E-1682-9ABD78D9AE3E}"/>
              </a:ext>
            </a:extLst>
          </p:cNvPr>
          <p:cNvSpPr>
            <a:spLocks noGrp="1"/>
          </p:cNvSpPr>
          <p:nvPr>
            <p:ph type="sldNum" sz="quarter" idx="12"/>
          </p:nvPr>
        </p:nvSpPr>
        <p:spPr/>
        <p:txBody>
          <a:bodyPr/>
          <a:lstStyle/>
          <a:p>
            <a:fld id="{9AC07B07-E3E6-4CD8-8BE8-0EC7FE667081}" type="slidenum">
              <a:rPr kumimoji="1" lang="ja-JP" altLang="en-US" smtClean="0"/>
              <a:t>9</a:t>
            </a:fld>
            <a:endParaRPr kumimoji="1" lang="ja-JP" altLang="en-US"/>
          </a:p>
        </p:txBody>
      </p:sp>
    </p:spTree>
    <p:extLst>
      <p:ext uri="{BB962C8B-B14F-4D97-AF65-F5344CB8AC3E}">
        <p14:creationId xmlns:p14="http://schemas.microsoft.com/office/powerpoint/2010/main" val="27894892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3869</Words>
  <Application>Microsoft Office PowerPoint</Application>
  <PresentationFormat>ワイド画面</PresentationFormat>
  <Paragraphs>612</Paragraphs>
  <Slides>28</Slides>
  <Notes>4</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28</vt:i4>
      </vt:variant>
    </vt:vector>
  </HeadingPairs>
  <TitlesOfParts>
    <vt:vector size="36" baseType="lpstr">
      <vt:lpstr>UD デジタル 教科書体 N-B</vt:lpstr>
      <vt:lpstr>UD デジタル 教科書体 NK-B</vt:lpstr>
      <vt:lpstr>UD デジタル 教科書体 NK-R</vt:lpstr>
      <vt:lpstr>UD デジタル 教科書体 NP-R</vt:lpstr>
      <vt:lpstr>游ゴシック</vt:lpstr>
      <vt:lpstr>游ゴシック Light</vt:lpstr>
      <vt:lpstr>Arial</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2026-02-26T07:46:49Z</dcterms:created>
  <dcterms:modified xsi:type="dcterms:W3CDTF">2026-02-26T07:56:54Z</dcterms:modified>
</cp:coreProperties>
</file>